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0"/>
  </p:notesMasterIdLst>
  <p:sldIdLst>
    <p:sldId id="267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103632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E5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5" autoAdjust="0"/>
    <p:restoredTop sz="89503" autoAdjust="0"/>
  </p:normalViewPr>
  <p:slideViewPr>
    <p:cSldViewPr snapToGrid="0">
      <p:cViewPr varScale="1">
        <p:scale>
          <a:sx n="89" d="100"/>
          <a:sy n="89" d="100"/>
        </p:scale>
        <p:origin x="1650" y="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B6F2C-5107-44B1-8199-74641737F37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705F2-DB01-48EF-8A1E-823A6E14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705F2-DB01-48EF-8A1E-823A6E14A4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4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705F2-DB01-48EF-8A1E-823A6E14A4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72011"/>
            <a:ext cx="88087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82310"/>
            <a:ext cx="7772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B16-0335-44A5-A70D-D3C918C9987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4E05-BC99-4E83-8103-9AEF35D89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0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B16-0335-44A5-A70D-D3C918C9987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4E05-BC99-4E83-8103-9AEF35D89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5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6166" y="413808"/>
            <a:ext cx="2234565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471" y="413808"/>
            <a:ext cx="6574155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B16-0335-44A5-A70D-D3C918C9987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4E05-BC99-4E83-8103-9AEF35D89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0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B16-0335-44A5-A70D-D3C918C9987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4E05-BC99-4E83-8103-9AEF35D89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73" y="1937705"/>
            <a:ext cx="893826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73" y="5201393"/>
            <a:ext cx="893826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B16-0335-44A5-A70D-D3C918C9987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4E05-BC99-4E83-8103-9AEF35D89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2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470" y="2069042"/>
            <a:ext cx="440436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2069042"/>
            <a:ext cx="440436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B16-0335-44A5-A70D-D3C918C9987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4E05-BC99-4E83-8103-9AEF35D89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413810"/>
            <a:ext cx="893826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821" y="1905318"/>
            <a:ext cx="4384119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821" y="2839085"/>
            <a:ext cx="4384119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905318"/>
            <a:ext cx="440571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839085"/>
            <a:ext cx="440571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B16-0335-44A5-A70D-D3C918C9987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4E05-BC99-4E83-8103-9AEF35D89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5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B16-0335-44A5-A70D-D3C918C9987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4E05-BC99-4E83-8103-9AEF35D89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B16-0335-44A5-A70D-D3C918C9987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4E05-BC99-4E83-8103-9AEF35D89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0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518160"/>
            <a:ext cx="33424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10" y="1119083"/>
            <a:ext cx="524637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820" y="2331720"/>
            <a:ext cx="33424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B16-0335-44A5-A70D-D3C918C9987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4E05-BC99-4E83-8103-9AEF35D89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6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518160"/>
            <a:ext cx="33424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05710" y="1119083"/>
            <a:ext cx="524637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820" y="2331720"/>
            <a:ext cx="33424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B16-0335-44A5-A70D-D3C918C9987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4E05-BC99-4E83-8103-9AEF35D89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9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470" y="413810"/>
            <a:ext cx="893826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470" y="2069042"/>
            <a:ext cx="893826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470" y="7203865"/>
            <a:ext cx="23317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2AB16-0335-44A5-A70D-D3C918C9987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810" y="7203865"/>
            <a:ext cx="34975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010" y="7203865"/>
            <a:ext cx="23317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4E05-BC99-4E83-8103-9AEF35D89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7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0" y="91440"/>
            <a:ext cx="10363200" cy="3043645"/>
          </a:xfrm>
          <a:prstGeom prst="wedgeRoundRectCallout">
            <a:avLst>
              <a:gd name="adj1" fmla="val -50035"/>
              <a:gd name="adj2" fmla="val 206041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LONG BIÊN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437" t="7720" r="12014" b="4296"/>
          <a:stretch/>
        </p:blipFill>
        <p:spPr>
          <a:xfrm>
            <a:off x="6464385" y="3614019"/>
            <a:ext cx="2889855" cy="404774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31251" y="205926"/>
            <a:ext cx="5378061" cy="8493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969" y="2730959"/>
            <a:ext cx="7603894" cy="1068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AB; AC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63081" y="5388865"/>
            <a:ext cx="1238979" cy="24902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63080" y="5637891"/>
            <a:ext cx="2389001" cy="164659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68837" y="5260609"/>
            <a:ext cx="2873094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Cạnh</a:t>
            </a:r>
            <a:r>
              <a:rPr lang="en-US" sz="3173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góc</a:t>
            </a:r>
            <a:r>
              <a:rPr lang="en-US" sz="3173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vuông</a:t>
            </a:r>
            <a:endParaRPr lang="en-US" sz="3173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6" name="Straight Arrow Connector 15"/>
          <p:cNvCxnSpPr>
            <a:stCxn id="17" idx="2"/>
          </p:cNvCxnSpPr>
          <p:nvPr/>
        </p:nvCxnSpPr>
        <p:spPr>
          <a:xfrm flipH="1">
            <a:off x="8014211" y="3424116"/>
            <a:ext cx="1000930" cy="23274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09312" y="2843508"/>
            <a:ext cx="2211659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Cạnh</a:t>
            </a:r>
            <a:r>
              <a:rPr lang="en-US" sz="3173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huyền</a:t>
            </a:r>
            <a:endParaRPr lang="en-US" sz="3173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29456" y="7272422"/>
            <a:ext cx="34122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DF6852-A212-4CC5-82A5-AEB46ED7C898}" type="slidenum">
              <a:rPr lang="en-US" sz="2040"/>
              <a:t>2</a:t>
            </a:fld>
            <a:endParaRPr lang="en-US" sz="2040" dirty="0"/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71217" y="2235257"/>
            <a:ext cx="5939439" cy="544123"/>
          </a:xfrm>
          <a:prstGeom prst="rect">
            <a:avLst/>
          </a:prstGeom>
          <a:noFill/>
        </p:spPr>
        <p:txBody>
          <a:bodyPr vert="horz" wrap="square" lIns="103632" tIns="51816" rIns="103632" bIns="51816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Cho tam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71217" y="1056327"/>
            <a:ext cx="5939439" cy="544123"/>
          </a:xfrm>
          <a:prstGeom prst="rect">
            <a:avLst/>
          </a:prstGeom>
          <a:noFill/>
        </p:spPr>
        <p:txBody>
          <a:bodyPr vert="horz" wrap="square" lIns="103632" tIns="51816" rIns="103632" bIns="51816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1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Subtitle 4"/>
          <p:cNvSpPr txBox="1">
            <a:spLocks/>
          </p:cNvSpPr>
          <p:nvPr/>
        </p:nvSpPr>
        <p:spPr>
          <a:xfrm>
            <a:off x="380408" y="1666694"/>
            <a:ext cx="10349048" cy="544123"/>
          </a:xfrm>
          <a:prstGeom prst="rect">
            <a:avLst/>
          </a:prstGeom>
          <a:noFill/>
        </p:spPr>
        <p:txBody>
          <a:bodyPr vert="horz" wrap="square" lIns="103632" tIns="51816" rIns="103632" bIns="51816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173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173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Tam </a:t>
            </a:r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173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173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73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173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73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73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173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73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173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44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3" grpId="0" build="p"/>
      <p:bldP spid="15" grpId="0" build="p"/>
      <p:bldP spid="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7EABD4"/>
            </a:gs>
            <a:gs pos="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04350"/>
            <a:ext cx="6274054" cy="7002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TÌNH HUỐNG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r="25300" b="-4225"/>
          <a:stretch/>
        </p:blipFill>
        <p:spPr>
          <a:xfrm>
            <a:off x="0" y="5340096"/>
            <a:ext cx="1741771" cy="258817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15" y="104350"/>
            <a:ext cx="3108960" cy="76661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582462"/>
            <a:ext cx="7863840" cy="192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9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9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9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9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9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967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9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9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9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9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9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9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9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9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9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endParaRPr lang="en-US" sz="39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24335" y="4826603"/>
            <a:ext cx="2026701" cy="56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6410" y="3457535"/>
            <a:ext cx="3675957" cy="314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7" dirty="0" err="1" smtClean="0">
                <a:solidFill>
                  <a:schemeClr val="bg1"/>
                </a:solidFill>
              </a:rPr>
              <a:t>Chú</a:t>
            </a:r>
            <a:r>
              <a:rPr lang="en-US" sz="3967" dirty="0" smtClean="0">
                <a:solidFill>
                  <a:schemeClr val="bg1"/>
                </a:solidFill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</a:rPr>
              <a:t>Tư</a:t>
            </a:r>
            <a:r>
              <a:rPr lang="en-US" sz="3967" dirty="0" smtClean="0">
                <a:solidFill>
                  <a:schemeClr val="bg1"/>
                </a:solidFill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</a:rPr>
              <a:t>phải</a:t>
            </a:r>
            <a:r>
              <a:rPr lang="en-US" sz="3967" dirty="0" smtClean="0">
                <a:solidFill>
                  <a:schemeClr val="bg1"/>
                </a:solidFill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</a:rPr>
              <a:t>nối</a:t>
            </a:r>
            <a:r>
              <a:rPr lang="en-US" sz="3967" dirty="0" smtClean="0">
                <a:solidFill>
                  <a:schemeClr val="bg1"/>
                </a:solidFill>
              </a:rPr>
              <a:t> </a:t>
            </a:r>
            <a:r>
              <a:rPr lang="en-US" sz="3967" dirty="0" err="1">
                <a:solidFill>
                  <a:schemeClr val="bg1"/>
                </a:solidFill>
              </a:rPr>
              <a:t>dây</a:t>
            </a:r>
            <a:r>
              <a:rPr lang="en-US" sz="3967" dirty="0">
                <a:solidFill>
                  <a:schemeClr val="bg1"/>
                </a:solidFill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</a:rPr>
              <a:t>điện</a:t>
            </a:r>
            <a:r>
              <a:rPr lang="en-US" sz="3967" dirty="0" smtClean="0">
                <a:solidFill>
                  <a:schemeClr val="bg1"/>
                </a:solidFill>
              </a:rPr>
              <a:t> </a:t>
            </a:r>
            <a:r>
              <a:rPr lang="en-US" sz="3967" dirty="0" err="1">
                <a:solidFill>
                  <a:schemeClr val="bg1"/>
                </a:solidFill>
              </a:rPr>
              <a:t>từ</a:t>
            </a:r>
            <a:r>
              <a:rPr lang="en-US" sz="3967" dirty="0">
                <a:solidFill>
                  <a:schemeClr val="bg1"/>
                </a:solidFill>
              </a:rPr>
              <a:t> </a:t>
            </a:r>
            <a:r>
              <a:rPr lang="en-US" sz="3967" dirty="0" err="1">
                <a:solidFill>
                  <a:schemeClr val="bg1"/>
                </a:solidFill>
              </a:rPr>
              <a:t>đèn</a:t>
            </a:r>
            <a:r>
              <a:rPr lang="en-US" sz="3967" dirty="0">
                <a:solidFill>
                  <a:schemeClr val="bg1"/>
                </a:solidFill>
              </a:rPr>
              <a:t> </a:t>
            </a:r>
            <a:r>
              <a:rPr lang="en-US" sz="3967" dirty="0" err="1">
                <a:solidFill>
                  <a:schemeClr val="bg1"/>
                </a:solidFill>
              </a:rPr>
              <a:t>xuống</a:t>
            </a:r>
            <a:r>
              <a:rPr lang="en-US" sz="3967" dirty="0">
                <a:solidFill>
                  <a:schemeClr val="bg1"/>
                </a:solidFill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</a:rPr>
              <a:t>đường</a:t>
            </a:r>
            <a:r>
              <a:rPr lang="en-US" sz="3967" dirty="0" smtClean="0">
                <a:solidFill>
                  <a:schemeClr val="bg1"/>
                </a:solidFill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</a:rPr>
              <a:t>dây</a:t>
            </a:r>
            <a:r>
              <a:rPr lang="en-US" sz="3967" dirty="0" smtClean="0">
                <a:solidFill>
                  <a:schemeClr val="bg1"/>
                </a:solidFill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</a:rPr>
              <a:t>điện</a:t>
            </a:r>
            <a:r>
              <a:rPr lang="en-US" sz="3967" dirty="0" smtClean="0">
                <a:solidFill>
                  <a:schemeClr val="bg1"/>
                </a:solidFill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</a:rPr>
              <a:t>ngầm</a:t>
            </a:r>
            <a:r>
              <a:rPr lang="en-US" sz="3967" dirty="0" smtClean="0">
                <a:solidFill>
                  <a:schemeClr val="bg1"/>
                </a:solidFill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</a:rPr>
              <a:t>dưới</a:t>
            </a:r>
            <a:r>
              <a:rPr lang="en-US" sz="3967" dirty="0" smtClean="0">
                <a:solidFill>
                  <a:schemeClr val="bg1"/>
                </a:solidFill>
              </a:rPr>
              <a:t> </a:t>
            </a:r>
            <a:r>
              <a:rPr lang="en-US" sz="3967" dirty="0" err="1" smtClean="0">
                <a:solidFill>
                  <a:schemeClr val="bg1"/>
                </a:solidFill>
              </a:rPr>
              <a:t>đất</a:t>
            </a:r>
            <a:r>
              <a:rPr lang="en-US" sz="3967" dirty="0" smtClean="0">
                <a:solidFill>
                  <a:schemeClr val="bg1"/>
                </a:solidFill>
              </a:rPr>
              <a:t>.</a:t>
            </a:r>
            <a:endParaRPr lang="en-US" sz="3967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8308181" y="974446"/>
            <a:ext cx="39857" cy="59259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4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4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0">
              <a:schemeClr val="accent1">
                <a:lumMod val="45000"/>
                <a:lumOff val="55000"/>
              </a:schemeClr>
            </a:gs>
            <a:gs pos="24000">
              <a:srgbClr val="7EABD4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754" y="83822"/>
            <a:ext cx="6274054" cy="7002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TÌNH HUỐNG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r="25300" b="-4225"/>
          <a:stretch/>
        </p:blipFill>
        <p:spPr>
          <a:xfrm>
            <a:off x="20193" y="5108448"/>
            <a:ext cx="1851364" cy="275102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t="5715" b="4786"/>
          <a:stretch/>
        </p:blipFill>
        <p:spPr>
          <a:xfrm>
            <a:off x="7394713" y="1"/>
            <a:ext cx="2968487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859" y="831541"/>
            <a:ext cx="72372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chemeClr val="bg1"/>
                </a:solidFill>
              </a:rPr>
              <a:t>Chú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muốn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cắt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dây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điện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vừa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đủ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để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nối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từ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đèn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xuống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đất</a:t>
            </a:r>
            <a:r>
              <a:rPr lang="en-US" sz="3400" dirty="0" smtClean="0">
                <a:solidFill>
                  <a:schemeClr val="bg1"/>
                </a:solidFill>
              </a:rPr>
              <a:t>, </a:t>
            </a:r>
            <a:r>
              <a:rPr lang="en-US" sz="3400" dirty="0" err="1" smtClean="0">
                <a:solidFill>
                  <a:schemeClr val="bg1"/>
                </a:solidFill>
              </a:rPr>
              <a:t>không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dư</a:t>
            </a:r>
            <a:r>
              <a:rPr lang="en-US" sz="3400" dirty="0" smtClean="0">
                <a:solidFill>
                  <a:schemeClr val="bg1"/>
                </a:solidFill>
              </a:rPr>
              <a:t>, </a:t>
            </a:r>
            <a:r>
              <a:rPr lang="en-US" sz="3400" dirty="0" err="1" smtClean="0">
                <a:solidFill>
                  <a:schemeClr val="bg1"/>
                </a:solidFill>
              </a:rPr>
              <a:t>không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thiếu</a:t>
            </a:r>
            <a:r>
              <a:rPr lang="en-US" sz="3400" dirty="0" smtClean="0">
                <a:solidFill>
                  <a:schemeClr val="bg1"/>
                </a:solidFill>
              </a:rPr>
              <a:t>.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4158" y="4690655"/>
            <a:ext cx="19510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err="1"/>
              <a:t>Biết</a:t>
            </a:r>
            <a:r>
              <a:rPr lang="en-US" sz="3400" dirty="0"/>
              <a:t> </a:t>
            </a:r>
            <a:r>
              <a:rPr lang="en-US" sz="3400" dirty="0" err="1"/>
              <a:t>rằng</a:t>
            </a:r>
            <a:r>
              <a:rPr lang="en-US" sz="3400" dirty="0"/>
              <a:t>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789195" y="665235"/>
            <a:ext cx="0" cy="649224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>
            <a:off x="116192" y="2147348"/>
            <a:ext cx="7081280" cy="2105597"/>
          </a:xfrm>
          <a:prstGeom prst="wedgeEllipseCallout">
            <a:avLst>
              <a:gd name="adj1" fmla="val -30991"/>
              <a:gd name="adj2" fmla="val 10419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500" dirty="0" err="1" smtClean="0"/>
              <a:t>Nó</a:t>
            </a:r>
            <a:r>
              <a:rPr lang="en-US" sz="3500" dirty="0" smtClean="0"/>
              <a:t> </a:t>
            </a:r>
            <a:r>
              <a:rPr lang="en-US" sz="3500" dirty="0" err="1" smtClean="0"/>
              <a:t>cao</a:t>
            </a:r>
            <a:r>
              <a:rPr lang="en-US" sz="3500" dirty="0" smtClean="0"/>
              <a:t> </a:t>
            </a:r>
            <a:r>
              <a:rPr lang="en-US" sz="3500" dirty="0" err="1" smtClean="0"/>
              <a:t>bao</a:t>
            </a:r>
            <a:r>
              <a:rPr lang="en-US" sz="3500" dirty="0" smtClean="0"/>
              <a:t> </a:t>
            </a:r>
            <a:r>
              <a:rPr lang="en-US" sz="3500" dirty="0" err="1" smtClean="0"/>
              <a:t>nhiêu</a:t>
            </a:r>
            <a:r>
              <a:rPr lang="en-US" sz="3500" dirty="0" smtClean="0"/>
              <a:t> </a:t>
            </a:r>
            <a:r>
              <a:rPr lang="en-US" sz="3500" dirty="0" err="1" smtClean="0"/>
              <a:t>mét</a:t>
            </a:r>
            <a:r>
              <a:rPr lang="en-US" sz="3500" dirty="0" smtClean="0"/>
              <a:t> </a:t>
            </a:r>
            <a:r>
              <a:rPr lang="en-US" sz="3500" dirty="0" err="1" smtClean="0"/>
              <a:t>nhỉ</a:t>
            </a:r>
            <a:endParaRPr lang="en-US" sz="3500" dirty="0" smtClean="0"/>
          </a:p>
          <a:p>
            <a:pPr algn="ctr"/>
            <a:r>
              <a:rPr lang="en-US" sz="3500" dirty="0" smtClean="0"/>
              <a:t>?</a:t>
            </a:r>
            <a:endParaRPr lang="en-US" sz="3500" dirty="0"/>
          </a:p>
        </p:txBody>
      </p:sp>
      <p:sp>
        <p:nvSpPr>
          <p:cNvPr id="12" name="Rectangle 11"/>
          <p:cNvSpPr/>
          <p:nvPr/>
        </p:nvSpPr>
        <p:spPr>
          <a:xfrm>
            <a:off x="2294159" y="5264490"/>
            <a:ext cx="40286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-</a:t>
            </a:r>
            <a:r>
              <a:rPr lang="en-US" sz="3400" dirty="0" err="1">
                <a:solidFill>
                  <a:srgbClr val="FF0000"/>
                </a:solidFill>
              </a:rPr>
              <a:t>Chiếc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thang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dài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</a:rPr>
              <a:t>13m.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1888" y="5822966"/>
            <a:ext cx="45557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-</a:t>
            </a:r>
            <a:r>
              <a:rPr lang="en-US" sz="3400" dirty="0" err="1">
                <a:solidFill>
                  <a:schemeClr val="bg1"/>
                </a:solidFill>
              </a:rPr>
              <a:t>Chân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thang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cách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chân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trụ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đèn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là</a:t>
            </a:r>
            <a:r>
              <a:rPr lang="en-US" sz="3400" dirty="0">
                <a:solidFill>
                  <a:schemeClr val="bg1"/>
                </a:solidFill>
              </a:rPr>
              <a:t> 5m</a:t>
            </a:r>
            <a:r>
              <a:rPr lang="en-US" sz="3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1889" y="6841887"/>
            <a:ext cx="51655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/>
              <a:t>-</a:t>
            </a:r>
            <a:r>
              <a:rPr lang="en-US" sz="3400" dirty="0" err="1"/>
              <a:t>Trụ</a:t>
            </a:r>
            <a:r>
              <a:rPr lang="en-US" sz="3400" dirty="0"/>
              <a:t> </a:t>
            </a:r>
            <a:r>
              <a:rPr lang="en-US" sz="3400" dirty="0" err="1"/>
              <a:t>đèn</a:t>
            </a:r>
            <a:r>
              <a:rPr lang="en-US" sz="3400" dirty="0"/>
              <a:t> </a:t>
            </a:r>
            <a:r>
              <a:rPr lang="en-US" sz="3400" dirty="0" err="1"/>
              <a:t>vuông</a:t>
            </a:r>
            <a:r>
              <a:rPr lang="en-US" sz="3400" dirty="0"/>
              <a:t> </a:t>
            </a:r>
            <a:r>
              <a:rPr lang="en-US" sz="3400" dirty="0" err="1"/>
              <a:t>góc</a:t>
            </a:r>
            <a:r>
              <a:rPr lang="en-US" sz="3400" dirty="0"/>
              <a:t> </a:t>
            </a:r>
            <a:r>
              <a:rPr lang="en-US" sz="3400" dirty="0" err="1"/>
              <a:t>mặt</a:t>
            </a:r>
            <a:r>
              <a:rPr lang="en-US" sz="3400" dirty="0"/>
              <a:t> </a:t>
            </a:r>
            <a:r>
              <a:rPr lang="en-US" sz="3400" dirty="0" err="1"/>
              <a:t>đất</a:t>
            </a:r>
            <a:r>
              <a:rPr lang="en-US" sz="3400" dirty="0"/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205132" y="3853783"/>
            <a:ext cx="2544536" cy="16668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22826" y="6315853"/>
            <a:ext cx="2655615" cy="83381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2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78978">
              <a:srgbClr val="C3DAEF"/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r="25300" b="-4225"/>
          <a:stretch/>
        </p:blipFill>
        <p:spPr>
          <a:xfrm>
            <a:off x="19878" y="5205984"/>
            <a:ext cx="1820772" cy="2705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0" t="5715" b="4786"/>
          <a:stretch/>
        </p:blipFill>
        <p:spPr>
          <a:xfrm>
            <a:off x="7278624" y="-63029"/>
            <a:ext cx="3084576" cy="77724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9878" y="1163806"/>
            <a:ext cx="7315200" cy="2869013"/>
          </a:xfrm>
          <a:prstGeom prst="wedgeEllipseCallout">
            <a:avLst>
              <a:gd name="adj1" fmla="val -25333"/>
              <a:gd name="adj2" fmla="val 901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3632" tIns="51816" rIns="103632" bIns="51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</a:rPr>
              <a:t>Các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nhà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toán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học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nhí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hãy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giúp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chú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Tư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</a:rPr>
              <a:t>nhé</a:t>
            </a:r>
            <a:r>
              <a:rPr lang="en-US" sz="4500" dirty="0" smtClean="0">
                <a:solidFill>
                  <a:srgbClr val="FF0000"/>
                </a:solidFill>
              </a:rPr>
              <a:t>!</a:t>
            </a:r>
            <a:endParaRPr lang="en-US" sz="4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2267666" y="462434"/>
            <a:ext cx="6026713" cy="702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967" b="1" kern="10" dirty="0" err="1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67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967" b="1" kern="10" dirty="0" smtClean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sz="3967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 PYTAGO</a:t>
            </a: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-49396" y="126217"/>
            <a:ext cx="3046576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2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72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2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72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16/01/2018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24754" y="940478"/>
            <a:ext cx="4477389" cy="580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173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173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173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73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3173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73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Py</a:t>
            </a:r>
            <a:r>
              <a:rPr lang="en-US" altLang="en-US" sz="3173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-ta-go</a:t>
            </a:r>
            <a:endParaRPr lang="en-US" altLang="en-US" sz="3173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81293" y="1455272"/>
            <a:ext cx="5199729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2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72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2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72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72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72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72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∆ABC </a:t>
            </a:r>
            <a:r>
              <a:rPr lang="en-US" altLang="en-US" sz="272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72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2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72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72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72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72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72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2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AB=3cm</a:t>
            </a:r>
            <a:r>
              <a:rPr lang="en-US" altLang="en-US" sz="272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AC=4 cm.</a:t>
            </a:r>
            <a:endParaRPr lang="en-US" altLang="en-US" sz="272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09037" y="5520365"/>
            <a:ext cx="34573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Line 358"/>
          <p:cNvSpPr>
            <a:spLocks noChangeShapeType="1"/>
          </p:cNvSpPr>
          <p:nvPr/>
        </p:nvSpPr>
        <p:spPr bwMode="auto">
          <a:xfrm flipH="1" flipV="1">
            <a:off x="989600" y="2862921"/>
            <a:ext cx="13811" cy="257810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2040"/>
          </a:p>
        </p:txBody>
      </p:sp>
      <p:sp>
        <p:nvSpPr>
          <p:cNvPr id="156" name="Line 359"/>
          <p:cNvSpPr>
            <a:spLocks noChangeShapeType="1"/>
          </p:cNvSpPr>
          <p:nvPr/>
        </p:nvSpPr>
        <p:spPr bwMode="auto">
          <a:xfrm>
            <a:off x="998949" y="2846891"/>
            <a:ext cx="3442674" cy="264154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2040"/>
          </a:p>
        </p:txBody>
      </p:sp>
      <p:grpSp>
        <p:nvGrpSpPr>
          <p:cNvPr id="81" name="Group 437"/>
          <p:cNvGrpSpPr>
            <a:grpSpLocks/>
          </p:cNvGrpSpPr>
          <p:nvPr/>
        </p:nvGrpSpPr>
        <p:grpSpPr bwMode="auto">
          <a:xfrm rot="2244459">
            <a:off x="-78474" y="4177049"/>
            <a:ext cx="5066314" cy="972501"/>
            <a:chOff x="-2400" y="1489"/>
            <a:chExt cx="2880" cy="515"/>
          </a:xfrm>
        </p:grpSpPr>
        <p:sp>
          <p:nvSpPr>
            <p:cNvPr id="82" name="Rectangle 438"/>
            <p:cNvSpPr>
              <a:spLocks noChangeArrowheads="1"/>
            </p:cNvSpPr>
            <p:nvPr/>
          </p:nvSpPr>
          <p:spPr bwMode="auto">
            <a:xfrm>
              <a:off x="-2400" y="1489"/>
              <a:ext cx="2832" cy="4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40"/>
            </a:p>
          </p:txBody>
        </p:sp>
        <p:grpSp>
          <p:nvGrpSpPr>
            <p:cNvPr id="83" name="Group 439"/>
            <p:cNvGrpSpPr>
              <a:grpSpLocks/>
            </p:cNvGrpSpPr>
            <p:nvPr/>
          </p:nvGrpSpPr>
          <p:grpSpPr bwMode="auto">
            <a:xfrm>
              <a:off x="-2400" y="1490"/>
              <a:ext cx="2880" cy="514"/>
              <a:chOff x="3072" y="1536"/>
              <a:chExt cx="2688" cy="461"/>
            </a:xfrm>
          </p:grpSpPr>
          <p:sp>
            <p:nvSpPr>
              <p:cNvPr id="84" name="Line 440"/>
              <p:cNvSpPr>
                <a:spLocks noChangeShapeType="1"/>
              </p:cNvSpPr>
              <p:nvPr/>
            </p:nvSpPr>
            <p:spPr bwMode="auto">
              <a:xfrm>
                <a:off x="3072" y="1930"/>
                <a:ext cx="267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85" name="Line 441"/>
              <p:cNvSpPr>
                <a:spLocks noChangeShapeType="1"/>
              </p:cNvSpPr>
              <p:nvPr/>
            </p:nvSpPr>
            <p:spPr bwMode="auto">
              <a:xfrm>
                <a:off x="3083" y="1536"/>
                <a:ext cx="0" cy="3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86" name="Line 442"/>
              <p:cNvSpPr>
                <a:spLocks noChangeShapeType="1"/>
              </p:cNvSpPr>
              <p:nvPr/>
            </p:nvSpPr>
            <p:spPr bwMode="auto">
              <a:xfrm>
                <a:off x="3083" y="1536"/>
                <a:ext cx="267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87" name="Line 443"/>
              <p:cNvSpPr>
                <a:spLocks noChangeShapeType="1"/>
              </p:cNvSpPr>
              <p:nvPr/>
            </p:nvSpPr>
            <p:spPr bwMode="auto">
              <a:xfrm>
                <a:off x="3227" y="1536"/>
                <a:ext cx="0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88" name="Rectangle 444"/>
              <p:cNvSpPr>
                <a:spLocks noChangeArrowheads="1"/>
              </p:cNvSpPr>
              <p:nvPr/>
            </p:nvSpPr>
            <p:spPr bwMode="auto">
              <a:xfrm>
                <a:off x="3249" y="1654"/>
                <a:ext cx="198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0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" name="Line 445"/>
              <p:cNvSpPr>
                <a:spLocks noChangeShapeType="1"/>
              </p:cNvSpPr>
              <p:nvPr/>
            </p:nvSpPr>
            <p:spPr bwMode="auto">
              <a:xfrm>
                <a:off x="3273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90" name="Line 446"/>
              <p:cNvSpPr>
                <a:spLocks noChangeShapeType="1"/>
              </p:cNvSpPr>
              <p:nvPr/>
            </p:nvSpPr>
            <p:spPr bwMode="auto">
              <a:xfrm>
                <a:off x="331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91" name="Line 447"/>
              <p:cNvSpPr>
                <a:spLocks noChangeShapeType="1"/>
              </p:cNvSpPr>
              <p:nvPr/>
            </p:nvSpPr>
            <p:spPr bwMode="auto">
              <a:xfrm>
                <a:off x="3365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92" name="Line 448"/>
              <p:cNvSpPr>
                <a:spLocks noChangeShapeType="1"/>
              </p:cNvSpPr>
              <p:nvPr/>
            </p:nvSpPr>
            <p:spPr bwMode="auto">
              <a:xfrm>
                <a:off x="3411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93" name="Line 449"/>
              <p:cNvSpPr>
                <a:spLocks noChangeShapeType="1"/>
              </p:cNvSpPr>
              <p:nvPr/>
            </p:nvSpPr>
            <p:spPr bwMode="auto">
              <a:xfrm>
                <a:off x="3457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94" name="Line 450"/>
              <p:cNvSpPr>
                <a:spLocks noChangeShapeType="1"/>
              </p:cNvSpPr>
              <p:nvPr/>
            </p:nvSpPr>
            <p:spPr bwMode="auto">
              <a:xfrm>
                <a:off x="3916" y="1536"/>
                <a:ext cx="0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95" name="Line 451"/>
              <p:cNvSpPr>
                <a:spLocks noChangeShapeType="1"/>
              </p:cNvSpPr>
              <p:nvPr/>
            </p:nvSpPr>
            <p:spPr bwMode="auto">
              <a:xfrm>
                <a:off x="350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96" name="Line 452"/>
              <p:cNvSpPr>
                <a:spLocks noChangeShapeType="1"/>
              </p:cNvSpPr>
              <p:nvPr/>
            </p:nvSpPr>
            <p:spPr bwMode="auto">
              <a:xfrm>
                <a:off x="354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97" name="Line 453"/>
              <p:cNvSpPr>
                <a:spLocks noChangeShapeType="1"/>
              </p:cNvSpPr>
              <p:nvPr/>
            </p:nvSpPr>
            <p:spPr bwMode="auto">
              <a:xfrm>
                <a:off x="359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98" name="Line 454"/>
              <p:cNvSpPr>
                <a:spLocks noChangeShapeType="1"/>
              </p:cNvSpPr>
              <p:nvPr/>
            </p:nvSpPr>
            <p:spPr bwMode="auto">
              <a:xfrm>
                <a:off x="364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99" name="Line 455"/>
              <p:cNvSpPr>
                <a:spLocks noChangeShapeType="1"/>
              </p:cNvSpPr>
              <p:nvPr/>
            </p:nvSpPr>
            <p:spPr bwMode="auto">
              <a:xfrm>
                <a:off x="3686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00" name="Line 456"/>
              <p:cNvSpPr>
                <a:spLocks noChangeShapeType="1"/>
              </p:cNvSpPr>
              <p:nvPr/>
            </p:nvSpPr>
            <p:spPr bwMode="auto">
              <a:xfrm>
                <a:off x="373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01" name="Line 457"/>
              <p:cNvSpPr>
                <a:spLocks noChangeShapeType="1"/>
              </p:cNvSpPr>
              <p:nvPr/>
            </p:nvSpPr>
            <p:spPr bwMode="auto">
              <a:xfrm>
                <a:off x="377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02" name="Line 458"/>
              <p:cNvSpPr>
                <a:spLocks noChangeShapeType="1"/>
              </p:cNvSpPr>
              <p:nvPr/>
            </p:nvSpPr>
            <p:spPr bwMode="auto">
              <a:xfrm>
                <a:off x="382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03" name="Line 459"/>
              <p:cNvSpPr>
                <a:spLocks noChangeShapeType="1"/>
              </p:cNvSpPr>
              <p:nvPr/>
            </p:nvSpPr>
            <p:spPr bwMode="auto">
              <a:xfrm>
                <a:off x="387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04" name="Line 460"/>
              <p:cNvSpPr>
                <a:spLocks noChangeShapeType="1"/>
              </p:cNvSpPr>
              <p:nvPr/>
            </p:nvSpPr>
            <p:spPr bwMode="auto">
              <a:xfrm>
                <a:off x="3916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05" name="Line 461"/>
              <p:cNvSpPr>
                <a:spLocks noChangeShapeType="1"/>
              </p:cNvSpPr>
              <p:nvPr/>
            </p:nvSpPr>
            <p:spPr bwMode="auto">
              <a:xfrm>
                <a:off x="3962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06" name="Line 462"/>
              <p:cNvSpPr>
                <a:spLocks noChangeShapeType="1"/>
              </p:cNvSpPr>
              <p:nvPr/>
            </p:nvSpPr>
            <p:spPr bwMode="auto">
              <a:xfrm>
                <a:off x="4008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07" name="Line 463"/>
              <p:cNvSpPr>
                <a:spLocks noChangeShapeType="1"/>
              </p:cNvSpPr>
              <p:nvPr/>
            </p:nvSpPr>
            <p:spPr bwMode="auto">
              <a:xfrm>
                <a:off x="405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08" name="Line 464"/>
              <p:cNvSpPr>
                <a:spLocks noChangeShapeType="1"/>
              </p:cNvSpPr>
              <p:nvPr/>
            </p:nvSpPr>
            <p:spPr bwMode="auto">
              <a:xfrm>
                <a:off x="410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09" name="Line 465"/>
              <p:cNvSpPr>
                <a:spLocks noChangeShapeType="1"/>
              </p:cNvSpPr>
              <p:nvPr/>
            </p:nvSpPr>
            <p:spPr bwMode="auto">
              <a:xfrm>
                <a:off x="4146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10" name="Line 466"/>
              <p:cNvSpPr>
                <a:spLocks noChangeShapeType="1"/>
              </p:cNvSpPr>
              <p:nvPr/>
            </p:nvSpPr>
            <p:spPr bwMode="auto">
              <a:xfrm>
                <a:off x="419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11" name="Line 467"/>
              <p:cNvSpPr>
                <a:spLocks noChangeShapeType="1"/>
              </p:cNvSpPr>
              <p:nvPr/>
            </p:nvSpPr>
            <p:spPr bwMode="auto">
              <a:xfrm>
                <a:off x="423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12" name="Line 468"/>
              <p:cNvSpPr>
                <a:spLocks noChangeShapeType="1"/>
              </p:cNvSpPr>
              <p:nvPr/>
            </p:nvSpPr>
            <p:spPr bwMode="auto">
              <a:xfrm>
                <a:off x="428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13" name="Line 469"/>
              <p:cNvSpPr>
                <a:spLocks noChangeShapeType="1"/>
              </p:cNvSpPr>
              <p:nvPr/>
            </p:nvSpPr>
            <p:spPr bwMode="auto">
              <a:xfrm>
                <a:off x="432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14" name="Line 470"/>
              <p:cNvSpPr>
                <a:spLocks noChangeShapeType="1"/>
              </p:cNvSpPr>
              <p:nvPr/>
            </p:nvSpPr>
            <p:spPr bwMode="auto">
              <a:xfrm>
                <a:off x="4375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15" name="Line 471"/>
              <p:cNvSpPr>
                <a:spLocks noChangeShapeType="1"/>
              </p:cNvSpPr>
              <p:nvPr/>
            </p:nvSpPr>
            <p:spPr bwMode="auto">
              <a:xfrm>
                <a:off x="4421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16" name="Line 472"/>
              <p:cNvSpPr>
                <a:spLocks noChangeShapeType="1"/>
              </p:cNvSpPr>
              <p:nvPr/>
            </p:nvSpPr>
            <p:spPr bwMode="auto">
              <a:xfrm>
                <a:off x="4467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17" name="Line 473"/>
              <p:cNvSpPr>
                <a:spLocks noChangeShapeType="1"/>
              </p:cNvSpPr>
              <p:nvPr/>
            </p:nvSpPr>
            <p:spPr bwMode="auto">
              <a:xfrm>
                <a:off x="451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18" name="Line 474"/>
              <p:cNvSpPr>
                <a:spLocks noChangeShapeType="1"/>
              </p:cNvSpPr>
              <p:nvPr/>
            </p:nvSpPr>
            <p:spPr bwMode="auto">
              <a:xfrm>
                <a:off x="455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19" name="Line 475"/>
              <p:cNvSpPr>
                <a:spLocks noChangeShapeType="1"/>
              </p:cNvSpPr>
              <p:nvPr/>
            </p:nvSpPr>
            <p:spPr bwMode="auto">
              <a:xfrm>
                <a:off x="4605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20" name="Line 476"/>
              <p:cNvSpPr>
                <a:spLocks noChangeShapeType="1"/>
              </p:cNvSpPr>
              <p:nvPr/>
            </p:nvSpPr>
            <p:spPr bwMode="auto">
              <a:xfrm>
                <a:off x="4651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21" name="Line 477"/>
              <p:cNvSpPr>
                <a:spLocks noChangeShapeType="1"/>
              </p:cNvSpPr>
              <p:nvPr/>
            </p:nvSpPr>
            <p:spPr bwMode="auto">
              <a:xfrm>
                <a:off x="4697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22" name="Line 478"/>
              <p:cNvSpPr>
                <a:spLocks noChangeShapeType="1"/>
              </p:cNvSpPr>
              <p:nvPr/>
            </p:nvSpPr>
            <p:spPr bwMode="auto">
              <a:xfrm>
                <a:off x="474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23" name="Line 479"/>
              <p:cNvSpPr>
                <a:spLocks noChangeShapeType="1"/>
              </p:cNvSpPr>
              <p:nvPr/>
            </p:nvSpPr>
            <p:spPr bwMode="auto">
              <a:xfrm>
                <a:off x="478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24" name="Line 480"/>
              <p:cNvSpPr>
                <a:spLocks noChangeShapeType="1"/>
              </p:cNvSpPr>
              <p:nvPr/>
            </p:nvSpPr>
            <p:spPr bwMode="auto">
              <a:xfrm>
                <a:off x="4835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25" name="Line 481"/>
              <p:cNvSpPr>
                <a:spLocks noChangeShapeType="1"/>
              </p:cNvSpPr>
              <p:nvPr/>
            </p:nvSpPr>
            <p:spPr bwMode="auto">
              <a:xfrm>
                <a:off x="4881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26" name="Line 482"/>
              <p:cNvSpPr>
                <a:spLocks noChangeShapeType="1"/>
              </p:cNvSpPr>
              <p:nvPr/>
            </p:nvSpPr>
            <p:spPr bwMode="auto">
              <a:xfrm>
                <a:off x="4927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27" name="Line 483"/>
              <p:cNvSpPr>
                <a:spLocks noChangeShapeType="1"/>
              </p:cNvSpPr>
              <p:nvPr/>
            </p:nvSpPr>
            <p:spPr bwMode="auto">
              <a:xfrm>
                <a:off x="497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28" name="Line 484"/>
              <p:cNvSpPr>
                <a:spLocks noChangeShapeType="1"/>
              </p:cNvSpPr>
              <p:nvPr/>
            </p:nvSpPr>
            <p:spPr bwMode="auto">
              <a:xfrm>
                <a:off x="501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29" name="Line 485"/>
              <p:cNvSpPr>
                <a:spLocks noChangeShapeType="1"/>
              </p:cNvSpPr>
              <p:nvPr/>
            </p:nvSpPr>
            <p:spPr bwMode="auto">
              <a:xfrm>
                <a:off x="506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0" name="Line 486"/>
              <p:cNvSpPr>
                <a:spLocks noChangeShapeType="1"/>
              </p:cNvSpPr>
              <p:nvPr/>
            </p:nvSpPr>
            <p:spPr bwMode="auto">
              <a:xfrm>
                <a:off x="511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1" name="Line 487"/>
              <p:cNvSpPr>
                <a:spLocks noChangeShapeType="1"/>
              </p:cNvSpPr>
              <p:nvPr/>
            </p:nvSpPr>
            <p:spPr bwMode="auto">
              <a:xfrm>
                <a:off x="5156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2" name="Line 488"/>
              <p:cNvSpPr>
                <a:spLocks noChangeShapeType="1"/>
              </p:cNvSpPr>
              <p:nvPr/>
            </p:nvSpPr>
            <p:spPr bwMode="auto">
              <a:xfrm>
                <a:off x="520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3" name="Line 489"/>
              <p:cNvSpPr>
                <a:spLocks noChangeShapeType="1"/>
              </p:cNvSpPr>
              <p:nvPr/>
            </p:nvSpPr>
            <p:spPr bwMode="auto">
              <a:xfrm>
                <a:off x="524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4" name="Line 490"/>
              <p:cNvSpPr>
                <a:spLocks noChangeShapeType="1"/>
              </p:cNvSpPr>
              <p:nvPr/>
            </p:nvSpPr>
            <p:spPr bwMode="auto">
              <a:xfrm>
                <a:off x="529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5" name="Line 491"/>
              <p:cNvSpPr>
                <a:spLocks noChangeShapeType="1"/>
              </p:cNvSpPr>
              <p:nvPr/>
            </p:nvSpPr>
            <p:spPr bwMode="auto">
              <a:xfrm>
                <a:off x="5340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6" name="Line 492"/>
              <p:cNvSpPr>
                <a:spLocks noChangeShapeType="1"/>
              </p:cNvSpPr>
              <p:nvPr/>
            </p:nvSpPr>
            <p:spPr bwMode="auto">
              <a:xfrm>
                <a:off x="5386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7" name="Line 493"/>
              <p:cNvSpPr>
                <a:spLocks noChangeShapeType="1"/>
              </p:cNvSpPr>
              <p:nvPr/>
            </p:nvSpPr>
            <p:spPr bwMode="auto">
              <a:xfrm>
                <a:off x="5432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8" name="Line 494"/>
              <p:cNvSpPr>
                <a:spLocks noChangeShapeType="1"/>
              </p:cNvSpPr>
              <p:nvPr/>
            </p:nvSpPr>
            <p:spPr bwMode="auto">
              <a:xfrm>
                <a:off x="547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9" name="Line 495"/>
              <p:cNvSpPr>
                <a:spLocks noChangeShapeType="1"/>
              </p:cNvSpPr>
              <p:nvPr/>
            </p:nvSpPr>
            <p:spPr bwMode="auto">
              <a:xfrm>
                <a:off x="552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40" name="Line 496"/>
              <p:cNvSpPr>
                <a:spLocks noChangeShapeType="1"/>
              </p:cNvSpPr>
              <p:nvPr/>
            </p:nvSpPr>
            <p:spPr bwMode="auto">
              <a:xfrm>
                <a:off x="3457" y="1547"/>
                <a:ext cx="1" cy="2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41" name="Line 497"/>
              <p:cNvSpPr>
                <a:spLocks noChangeShapeType="1"/>
              </p:cNvSpPr>
              <p:nvPr/>
            </p:nvSpPr>
            <p:spPr bwMode="auto">
              <a:xfrm>
                <a:off x="3686" y="1536"/>
                <a:ext cx="1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42" name="Rectangle 498"/>
              <p:cNvSpPr>
                <a:spLocks noChangeArrowheads="1"/>
              </p:cNvSpPr>
              <p:nvPr/>
            </p:nvSpPr>
            <p:spPr bwMode="auto">
              <a:xfrm>
                <a:off x="3703" y="1659"/>
                <a:ext cx="107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1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" name="Line 499"/>
              <p:cNvSpPr>
                <a:spLocks noChangeShapeType="1"/>
              </p:cNvSpPr>
              <p:nvPr/>
            </p:nvSpPr>
            <p:spPr bwMode="auto">
              <a:xfrm>
                <a:off x="4146" y="1547"/>
                <a:ext cx="1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44" name="Rectangle 500"/>
              <p:cNvSpPr>
                <a:spLocks noChangeArrowheads="1"/>
              </p:cNvSpPr>
              <p:nvPr/>
            </p:nvSpPr>
            <p:spPr bwMode="auto">
              <a:xfrm>
                <a:off x="4180" y="1680"/>
                <a:ext cx="107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2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" name="Line 501"/>
              <p:cNvSpPr>
                <a:spLocks noChangeShapeType="1"/>
              </p:cNvSpPr>
              <p:nvPr/>
            </p:nvSpPr>
            <p:spPr bwMode="auto">
              <a:xfrm>
                <a:off x="4605" y="1547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46" name="Rectangle 502"/>
              <p:cNvSpPr>
                <a:spLocks noChangeArrowheads="1"/>
              </p:cNvSpPr>
              <p:nvPr/>
            </p:nvSpPr>
            <p:spPr bwMode="auto">
              <a:xfrm>
                <a:off x="4631" y="1686"/>
                <a:ext cx="91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3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" name="Line 503"/>
              <p:cNvSpPr>
                <a:spLocks noChangeShapeType="1"/>
              </p:cNvSpPr>
              <p:nvPr/>
            </p:nvSpPr>
            <p:spPr bwMode="auto">
              <a:xfrm>
                <a:off x="5064" y="1536"/>
                <a:ext cx="1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48" name="Rectangle 504"/>
              <p:cNvSpPr>
                <a:spLocks noChangeArrowheads="1"/>
              </p:cNvSpPr>
              <p:nvPr/>
            </p:nvSpPr>
            <p:spPr bwMode="auto">
              <a:xfrm>
                <a:off x="5092" y="1684"/>
                <a:ext cx="107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4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" name="Line 505"/>
              <p:cNvSpPr>
                <a:spLocks noChangeShapeType="1"/>
              </p:cNvSpPr>
              <p:nvPr/>
            </p:nvSpPr>
            <p:spPr bwMode="auto">
              <a:xfrm>
                <a:off x="5524" y="1536"/>
                <a:ext cx="1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50" name="Rectangle 506"/>
              <p:cNvSpPr>
                <a:spLocks noChangeArrowheads="1"/>
              </p:cNvSpPr>
              <p:nvPr/>
            </p:nvSpPr>
            <p:spPr bwMode="auto">
              <a:xfrm>
                <a:off x="5545" y="1676"/>
                <a:ext cx="107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5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Line 507"/>
              <p:cNvSpPr>
                <a:spLocks noChangeShapeType="1"/>
              </p:cNvSpPr>
              <p:nvPr/>
            </p:nvSpPr>
            <p:spPr bwMode="auto">
              <a:xfrm>
                <a:off x="4375" y="1536"/>
                <a:ext cx="1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52" name="Line 508"/>
              <p:cNvSpPr>
                <a:spLocks noChangeShapeType="1"/>
              </p:cNvSpPr>
              <p:nvPr/>
            </p:nvSpPr>
            <p:spPr bwMode="auto">
              <a:xfrm>
                <a:off x="4835" y="1536"/>
                <a:ext cx="1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53" name="Line 509"/>
              <p:cNvSpPr>
                <a:spLocks noChangeShapeType="1"/>
              </p:cNvSpPr>
              <p:nvPr/>
            </p:nvSpPr>
            <p:spPr bwMode="auto">
              <a:xfrm>
                <a:off x="5294" y="1536"/>
                <a:ext cx="1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grpSp>
        <p:nvGrpSpPr>
          <p:cNvPr id="157" name="Group 515"/>
          <p:cNvGrpSpPr>
            <a:grpSpLocks/>
          </p:cNvGrpSpPr>
          <p:nvPr/>
        </p:nvGrpSpPr>
        <p:grpSpPr bwMode="auto">
          <a:xfrm rot="1660728">
            <a:off x="1554183" y="2843970"/>
            <a:ext cx="323850" cy="2763520"/>
            <a:chOff x="2784" y="624"/>
            <a:chExt cx="240" cy="2208"/>
          </a:xfrm>
        </p:grpSpPr>
        <p:sp>
          <p:nvSpPr>
            <p:cNvPr id="158" name="Rectangle 516"/>
            <p:cNvSpPr>
              <a:spLocks noChangeArrowheads="1"/>
            </p:cNvSpPr>
            <p:nvPr/>
          </p:nvSpPr>
          <p:spPr bwMode="auto">
            <a:xfrm>
              <a:off x="2784" y="672"/>
              <a:ext cx="240" cy="172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40"/>
            </a:p>
          </p:txBody>
        </p:sp>
        <p:sp>
          <p:nvSpPr>
            <p:cNvPr id="159" name="Oval 517"/>
            <p:cNvSpPr>
              <a:spLocks noChangeArrowheads="1"/>
            </p:cNvSpPr>
            <p:nvPr/>
          </p:nvSpPr>
          <p:spPr bwMode="auto">
            <a:xfrm>
              <a:off x="2784" y="624"/>
              <a:ext cx="240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40"/>
            </a:p>
          </p:txBody>
        </p:sp>
        <p:sp>
          <p:nvSpPr>
            <p:cNvPr id="160" name="AutoShape 518"/>
            <p:cNvSpPr>
              <a:spLocks noChangeArrowheads="1"/>
            </p:cNvSpPr>
            <p:nvPr/>
          </p:nvSpPr>
          <p:spPr bwMode="auto">
            <a:xfrm rot="10800000">
              <a:off x="2784" y="2400"/>
              <a:ext cx="240" cy="432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40"/>
            </a:p>
          </p:txBody>
        </p:sp>
        <p:sp>
          <p:nvSpPr>
            <p:cNvPr id="161" name="AutoShape 519"/>
            <p:cNvSpPr>
              <a:spLocks noChangeArrowheads="1"/>
            </p:cNvSpPr>
            <p:nvPr/>
          </p:nvSpPr>
          <p:spPr bwMode="auto">
            <a:xfrm flipV="1">
              <a:off x="2871" y="2667"/>
              <a:ext cx="69" cy="14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40"/>
            </a:p>
          </p:txBody>
        </p:sp>
      </p:grpSp>
      <p:sp>
        <p:nvSpPr>
          <p:cNvPr id="167" name="Text Box 361"/>
          <p:cNvSpPr txBox="1">
            <a:spLocks noChangeArrowheads="1"/>
          </p:cNvSpPr>
          <p:nvPr/>
        </p:nvSpPr>
        <p:spPr bwMode="auto">
          <a:xfrm>
            <a:off x="1039185" y="3885503"/>
            <a:ext cx="1209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.VnTime" panose="020B7200000000000000" pitchFamily="34" charset="0"/>
              </a:rPr>
              <a:t>3cm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2384965" y="5017346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.VnTime" panose="020B7200000000000000" pitchFamily="34" charset="0"/>
              </a:rPr>
              <a:t>4cm</a:t>
            </a:r>
          </a:p>
        </p:txBody>
      </p:sp>
      <p:sp>
        <p:nvSpPr>
          <p:cNvPr id="171" name="Text Box 362"/>
          <p:cNvSpPr txBox="1">
            <a:spLocks noChangeArrowheads="1"/>
          </p:cNvSpPr>
          <p:nvPr/>
        </p:nvSpPr>
        <p:spPr bwMode="auto">
          <a:xfrm>
            <a:off x="2672003" y="3621608"/>
            <a:ext cx="1209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.VnTime" panose="020B7200000000000000" pitchFamily="34" charset="0"/>
              </a:rPr>
              <a:t>5cm</a:t>
            </a:r>
          </a:p>
        </p:txBody>
      </p:sp>
      <p:grpSp>
        <p:nvGrpSpPr>
          <p:cNvPr id="172" name="Group 364"/>
          <p:cNvGrpSpPr>
            <a:grpSpLocks/>
          </p:cNvGrpSpPr>
          <p:nvPr/>
        </p:nvGrpSpPr>
        <p:grpSpPr bwMode="auto">
          <a:xfrm>
            <a:off x="738836" y="5572413"/>
            <a:ext cx="5065304" cy="930599"/>
            <a:chOff x="-2399" y="1486"/>
            <a:chExt cx="2881" cy="498"/>
          </a:xfrm>
        </p:grpSpPr>
        <p:sp>
          <p:nvSpPr>
            <p:cNvPr id="173" name="Rectangle 365"/>
            <p:cNvSpPr>
              <a:spLocks noChangeArrowheads="1"/>
            </p:cNvSpPr>
            <p:nvPr/>
          </p:nvSpPr>
          <p:spPr bwMode="auto">
            <a:xfrm>
              <a:off x="-2366" y="1496"/>
              <a:ext cx="2832" cy="4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40"/>
            </a:p>
          </p:txBody>
        </p:sp>
        <p:grpSp>
          <p:nvGrpSpPr>
            <p:cNvPr id="174" name="Group 366"/>
            <p:cNvGrpSpPr>
              <a:grpSpLocks/>
            </p:cNvGrpSpPr>
            <p:nvPr/>
          </p:nvGrpSpPr>
          <p:grpSpPr bwMode="auto">
            <a:xfrm>
              <a:off x="-2399" y="1486"/>
              <a:ext cx="2881" cy="498"/>
              <a:chOff x="3072" y="1535"/>
              <a:chExt cx="2688" cy="447"/>
            </a:xfrm>
          </p:grpSpPr>
          <p:sp>
            <p:nvSpPr>
              <p:cNvPr id="175" name="Line 367"/>
              <p:cNvSpPr>
                <a:spLocks noChangeShapeType="1"/>
              </p:cNvSpPr>
              <p:nvPr/>
            </p:nvSpPr>
            <p:spPr bwMode="auto">
              <a:xfrm>
                <a:off x="3072" y="1930"/>
                <a:ext cx="267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76" name="Line 368"/>
              <p:cNvSpPr>
                <a:spLocks noChangeShapeType="1"/>
              </p:cNvSpPr>
              <p:nvPr/>
            </p:nvSpPr>
            <p:spPr bwMode="auto">
              <a:xfrm>
                <a:off x="3083" y="1536"/>
                <a:ext cx="0" cy="3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77" name="Line 369"/>
              <p:cNvSpPr>
                <a:spLocks noChangeShapeType="1"/>
              </p:cNvSpPr>
              <p:nvPr/>
            </p:nvSpPr>
            <p:spPr bwMode="auto">
              <a:xfrm>
                <a:off x="3083" y="1536"/>
                <a:ext cx="267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78" name="Line 370"/>
              <p:cNvSpPr>
                <a:spLocks noChangeShapeType="1"/>
              </p:cNvSpPr>
              <p:nvPr/>
            </p:nvSpPr>
            <p:spPr bwMode="auto">
              <a:xfrm>
                <a:off x="3227" y="1535"/>
                <a:ext cx="0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79" name="Rectangle 371"/>
              <p:cNvSpPr>
                <a:spLocks noChangeArrowheads="1"/>
              </p:cNvSpPr>
              <p:nvPr/>
            </p:nvSpPr>
            <p:spPr bwMode="auto">
              <a:xfrm>
                <a:off x="3255" y="1666"/>
                <a:ext cx="198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0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" name="Line 372"/>
              <p:cNvSpPr>
                <a:spLocks noChangeShapeType="1"/>
              </p:cNvSpPr>
              <p:nvPr/>
            </p:nvSpPr>
            <p:spPr bwMode="auto">
              <a:xfrm>
                <a:off x="3273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81" name="Line 373"/>
              <p:cNvSpPr>
                <a:spLocks noChangeShapeType="1"/>
              </p:cNvSpPr>
              <p:nvPr/>
            </p:nvSpPr>
            <p:spPr bwMode="auto">
              <a:xfrm>
                <a:off x="331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82" name="Line 374"/>
              <p:cNvSpPr>
                <a:spLocks noChangeShapeType="1"/>
              </p:cNvSpPr>
              <p:nvPr/>
            </p:nvSpPr>
            <p:spPr bwMode="auto">
              <a:xfrm>
                <a:off x="3365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83" name="Line 375"/>
              <p:cNvSpPr>
                <a:spLocks noChangeShapeType="1"/>
              </p:cNvSpPr>
              <p:nvPr/>
            </p:nvSpPr>
            <p:spPr bwMode="auto">
              <a:xfrm>
                <a:off x="3411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84" name="Line 376"/>
              <p:cNvSpPr>
                <a:spLocks noChangeShapeType="1"/>
              </p:cNvSpPr>
              <p:nvPr/>
            </p:nvSpPr>
            <p:spPr bwMode="auto">
              <a:xfrm>
                <a:off x="3457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85" name="Line 377"/>
              <p:cNvSpPr>
                <a:spLocks noChangeShapeType="1"/>
              </p:cNvSpPr>
              <p:nvPr/>
            </p:nvSpPr>
            <p:spPr bwMode="auto">
              <a:xfrm>
                <a:off x="3916" y="1536"/>
                <a:ext cx="0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86" name="Line 378"/>
              <p:cNvSpPr>
                <a:spLocks noChangeShapeType="1"/>
              </p:cNvSpPr>
              <p:nvPr/>
            </p:nvSpPr>
            <p:spPr bwMode="auto">
              <a:xfrm>
                <a:off x="350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87" name="Line 379"/>
              <p:cNvSpPr>
                <a:spLocks noChangeShapeType="1"/>
              </p:cNvSpPr>
              <p:nvPr/>
            </p:nvSpPr>
            <p:spPr bwMode="auto">
              <a:xfrm>
                <a:off x="354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88" name="Line 380"/>
              <p:cNvSpPr>
                <a:spLocks noChangeShapeType="1"/>
              </p:cNvSpPr>
              <p:nvPr/>
            </p:nvSpPr>
            <p:spPr bwMode="auto">
              <a:xfrm>
                <a:off x="359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89" name="Line 381"/>
              <p:cNvSpPr>
                <a:spLocks noChangeShapeType="1"/>
              </p:cNvSpPr>
              <p:nvPr/>
            </p:nvSpPr>
            <p:spPr bwMode="auto">
              <a:xfrm>
                <a:off x="364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90" name="Line 382"/>
              <p:cNvSpPr>
                <a:spLocks noChangeShapeType="1"/>
              </p:cNvSpPr>
              <p:nvPr/>
            </p:nvSpPr>
            <p:spPr bwMode="auto">
              <a:xfrm>
                <a:off x="3686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91" name="Line 383"/>
              <p:cNvSpPr>
                <a:spLocks noChangeShapeType="1"/>
              </p:cNvSpPr>
              <p:nvPr/>
            </p:nvSpPr>
            <p:spPr bwMode="auto">
              <a:xfrm>
                <a:off x="373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92" name="Line 384"/>
              <p:cNvSpPr>
                <a:spLocks noChangeShapeType="1"/>
              </p:cNvSpPr>
              <p:nvPr/>
            </p:nvSpPr>
            <p:spPr bwMode="auto">
              <a:xfrm>
                <a:off x="377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93" name="Line 385"/>
              <p:cNvSpPr>
                <a:spLocks noChangeShapeType="1"/>
              </p:cNvSpPr>
              <p:nvPr/>
            </p:nvSpPr>
            <p:spPr bwMode="auto">
              <a:xfrm>
                <a:off x="382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94" name="Line 386"/>
              <p:cNvSpPr>
                <a:spLocks noChangeShapeType="1"/>
              </p:cNvSpPr>
              <p:nvPr/>
            </p:nvSpPr>
            <p:spPr bwMode="auto">
              <a:xfrm>
                <a:off x="387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95" name="Line 387"/>
              <p:cNvSpPr>
                <a:spLocks noChangeShapeType="1"/>
              </p:cNvSpPr>
              <p:nvPr/>
            </p:nvSpPr>
            <p:spPr bwMode="auto">
              <a:xfrm>
                <a:off x="3916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96" name="Line 388"/>
              <p:cNvSpPr>
                <a:spLocks noChangeShapeType="1"/>
              </p:cNvSpPr>
              <p:nvPr/>
            </p:nvSpPr>
            <p:spPr bwMode="auto">
              <a:xfrm>
                <a:off x="3962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97" name="Line 389"/>
              <p:cNvSpPr>
                <a:spLocks noChangeShapeType="1"/>
              </p:cNvSpPr>
              <p:nvPr/>
            </p:nvSpPr>
            <p:spPr bwMode="auto">
              <a:xfrm>
                <a:off x="4008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98" name="Line 390"/>
              <p:cNvSpPr>
                <a:spLocks noChangeShapeType="1"/>
              </p:cNvSpPr>
              <p:nvPr/>
            </p:nvSpPr>
            <p:spPr bwMode="auto">
              <a:xfrm>
                <a:off x="405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99" name="Line 391"/>
              <p:cNvSpPr>
                <a:spLocks noChangeShapeType="1"/>
              </p:cNvSpPr>
              <p:nvPr/>
            </p:nvSpPr>
            <p:spPr bwMode="auto">
              <a:xfrm>
                <a:off x="410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00" name="Line 392"/>
              <p:cNvSpPr>
                <a:spLocks noChangeShapeType="1"/>
              </p:cNvSpPr>
              <p:nvPr/>
            </p:nvSpPr>
            <p:spPr bwMode="auto">
              <a:xfrm>
                <a:off x="4146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01" name="Line 393"/>
              <p:cNvSpPr>
                <a:spLocks noChangeShapeType="1"/>
              </p:cNvSpPr>
              <p:nvPr/>
            </p:nvSpPr>
            <p:spPr bwMode="auto">
              <a:xfrm>
                <a:off x="419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02" name="Line 394"/>
              <p:cNvSpPr>
                <a:spLocks noChangeShapeType="1"/>
              </p:cNvSpPr>
              <p:nvPr/>
            </p:nvSpPr>
            <p:spPr bwMode="auto">
              <a:xfrm>
                <a:off x="423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03" name="Line 395"/>
              <p:cNvSpPr>
                <a:spLocks noChangeShapeType="1"/>
              </p:cNvSpPr>
              <p:nvPr/>
            </p:nvSpPr>
            <p:spPr bwMode="auto">
              <a:xfrm>
                <a:off x="428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04" name="Line 396"/>
              <p:cNvSpPr>
                <a:spLocks noChangeShapeType="1"/>
              </p:cNvSpPr>
              <p:nvPr/>
            </p:nvSpPr>
            <p:spPr bwMode="auto">
              <a:xfrm>
                <a:off x="432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05" name="Line 397"/>
              <p:cNvSpPr>
                <a:spLocks noChangeShapeType="1"/>
              </p:cNvSpPr>
              <p:nvPr/>
            </p:nvSpPr>
            <p:spPr bwMode="auto">
              <a:xfrm>
                <a:off x="4375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06" name="Line 398"/>
              <p:cNvSpPr>
                <a:spLocks noChangeShapeType="1"/>
              </p:cNvSpPr>
              <p:nvPr/>
            </p:nvSpPr>
            <p:spPr bwMode="auto">
              <a:xfrm>
                <a:off x="4421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07" name="Line 399"/>
              <p:cNvSpPr>
                <a:spLocks noChangeShapeType="1"/>
              </p:cNvSpPr>
              <p:nvPr/>
            </p:nvSpPr>
            <p:spPr bwMode="auto">
              <a:xfrm>
                <a:off x="4467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08" name="Line 400"/>
              <p:cNvSpPr>
                <a:spLocks noChangeShapeType="1"/>
              </p:cNvSpPr>
              <p:nvPr/>
            </p:nvSpPr>
            <p:spPr bwMode="auto">
              <a:xfrm>
                <a:off x="451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09" name="Line 401"/>
              <p:cNvSpPr>
                <a:spLocks noChangeShapeType="1"/>
              </p:cNvSpPr>
              <p:nvPr/>
            </p:nvSpPr>
            <p:spPr bwMode="auto">
              <a:xfrm>
                <a:off x="455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10" name="Line 402"/>
              <p:cNvSpPr>
                <a:spLocks noChangeShapeType="1"/>
              </p:cNvSpPr>
              <p:nvPr/>
            </p:nvSpPr>
            <p:spPr bwMode="auto">
              <a:xfrm>
                <a:off x="4605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11" name="Line 403"/>
              <p:cNvSpPr>
                <a:spLocks noChangeShapeType="1"/>
              </p:cNvSpPr>
              <p:nvPr/>
            </p:nvSpPr>
            <p:spPr bwMode="auto">
              <a:xfrm>
                <a:off x="4651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12" name="Line 404"/>
              <p:cNvSpPr>
                <a:spLocks noChangeShapeType="1"/>
              </p:cNvSpPr>
              <p:nvPr/>
            </p:nvSpPr>
            <p:spPr bwMode="auto">
              <a:xfrm>
                <a:off x="4697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13" name="Line 405"/>
              <p:cNvSpPr>
                <a:spLocks noChangeShapeType="1"/>
              </p:cNvSpPr>
              <p:nvPr/>
            </p:nvSpPr>
            <p:spPr bwMode="auto">
              <a:xfrm>
                <a:off x="474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14" name="Line 406"/>
              <p:cNvSpPr>
                <a:spLocks noChangeShapeType="1"/>
              </p:cNvSpPr>
              <p:nvPr/>
            </p:nvSpPr>
            <p:spPr bwMode="auto">
              <a:xfrm>
                <a:off x="478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15" name="Line 407"/>
              <p:cNvSpPr>
                <a:spLocks noChangeShapeType="1"/>
              </p:cNvSpPr>
              <p:nvPr/>
            </p:nvSpPr>
            <p:spPr bwMode="auto">
              <a:xfrm>
                <a:off x="4835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16" name="Line 408"/>
              <p:cNvSpPr>
                <a:spLocks noChangeShapeType="1"/>
              </p:cNvSpPr>
              <p:nvPr/>
            </p:nvSpPr>
            <p:spPr bwMode="auto">
              <a:xfrm>
                <a:off x="4881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17" name="Line 409"/>
              <p:cNvSpPr>
                <a:spLocks noChangeShapeType="1"/>
              </p:cNvSpPr>
              <p:nvPr/>
            </p:nvSpPr>
            <p:spPr bwMode="auto">
              <a:xfrm>
                <a:off x="4927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18" name="Line 410"/>
              <p:cNvSpPr>
                <a:spLocks noChangeShapeType="1"/>
              </p:cNvSpPr>
              <p:nvPr/>
            </p:nvSpPr>
            <p:spPr bwMode="auto">
              <a:xfrm>
                <a:off x="497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19" name="Line 411"/>
              <p:cNvSpPr>
                <a:spLocks noChangeShapeType="1"/>
              </p:cNvSpPr>
              <p:nvPr/>
            </p:nvSpPr>
            <p:spPr bwMode="auto">
              <a:xfrm>
                <a:off x="501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20" name="Line 412"/>
              <p:cNvSpPr>
                <a:spLocks noChangeShapeType="1"/>
              </p:cNvSpPr>
              <p:nvPr/>
            </p:nvSpPr>
            <p:spPr bwMode="auto">
              <a:xfrm>
                <a:off x="506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21" name="Line 413"/>
              <p:cNvSpPr>
                <a:spLocks noChangeShapeType="1"/>
              </p:cNvSpPr>
              <p:nvPr/>
            </p:nvSpPr>
            <p:spPr bwMode="auto">
              <a:xfrm>
                <a:off x="511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22" name="Line 414"/>
              <p:cNvSpPr>
                <a:spLocks noChangeShapeType="1"/>
              </p:cNvSpPr>
              <p:nvPr/>
            </p:nvSpPr>
            <p:spPr bwMode="auto">
              <a:xfrm>
                <a:off x="5156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23" name="Line 415"/>
              <p:cNvSpPr>
                <a:spLocks noChangeShapeType="1"/>
              </p:cNvSpPr>
              <p:nvPr/>
            </p:nvSpPr>
            <p:spPr bwMode="auto">
              <a:xfrm>
                <a:off x="520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24" name="Line 416"/>
              <p:cNvSpPr>
                <a:spLocks noChangeShapeType="1"/>
              </p:cNvSpPr>
              <p:nvPr/>
            </p:nvSpPr>
            <p:spPr bwMode="auto">
              <a:xfrm>
                <a:off x="524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25" name="Line 417"/>
              <p:cNvSpPr>
                <a:spLocks noChangeShapeType="1"/>
              </p:cNvSpPr>
              <p:nvPr/>
            </p:nvSpPr>
            <p:spPr bwMode="auto">
              <a:xfrm>
                <a:off x="529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26" name="Line 418"/>
              <p:cNvSpPr>
                <a:spLocks noChangeShapeType="1"/>
              </p:cNvSpPr>
              <p:nvPr/>
            </p:nvSpPr>
            <p:spPr bwMode="auto">
              <a:xfrm>
                <a:off x="5340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27" name="Line 419"/>
              <p:cNvSpPr>
                <a:spLocks noChangeShapeType="1"/>
              </p:cNvSpPr>
              <p:nvPr/>
            </p:nvSpPr>
            <p:spPr bwMode="auto">
              <a:xfrm>
                <a:off x="5386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28" name="Line 420"/>
              <p:cNvSpPr>
                <a:spLocks noChangeShapeType="1"/>
              </p:cNvSpPr>
              <p:nvPr/>
            </p:nvSpPr>
            <p:spPr bwMode="auto">
              <a:xfrm>
                <a:off x="5432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29" name="Line 421"/>
              <p:cNvSpPr>
                <a:spLocks noChangeShapeType="1"/>
              </p:cNvSpPr>
              <p:nvPr/>
            </p:nvSpPr>
            <p:spPr bwMode="auto">
              <a:xfrm>
                <a:off x="547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30" name="Line 422"/>
              <p:cNvSpPr>
                <a:spLocks noChangeShapeType="1"/>
              </p:cNvSpPr>
              <p:nvPr/>
            </p:nvSpPr>
            <p:spPr bwMode="auto">
              <a:xfrm>
                <a:off x="552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31" name="Line 423"/>
              <p:cNvSpPr>
                <a:spLocks noChangeShapeType="1"/>
              </p:cNvSpPr>
              <p:nvPr/>
            </p:nvSpPr>
            <p:spPr bwMode="auto">
              <a:xfrm>
                <a:off x="3457" y="1547"/>
                <a:ext cx="1" cy="2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32" name="Line 424"/>
              <p:cNvSpPr>
                <a:spLocks noChangeShapeType="1"/>
              </p:cNvSpPr>
              <p:nvPr/>
            </p:nvSpPr>
            <p:spPr bwMode="auto">
              <a:xfrm>
                <a:off x="3686" y="1536"/>
                <a:ext cx="1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33" name="Rectangle 425"/>
              <p:cNvSpPr>
                <a:spLocks noChangeArrowheads="1"/>
              </p:cNvSpPr>
              <p:nvPr/>
            </p:nvSpPr>
            <p:spPr bwMode="auto">
              <a:xfrm>
                <a:off x="3702" y="1666"/>
                <a:ext cx="10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1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" name="Line 426"/>
              <p:cNvSpPr>
                <a:spLocks noChangeShapeType="1"/>
              </p:cNvSpPr>
              <p:nvPr/>
            </p:nvSpPr>
            <p:spPr bwMode="auto">
              <a:xfrm>
                <a:off x="4146" y="1547"/>
                <a:ext cx="1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35" name="Rectangle 427"/>
              <p:cNvSpPr>
                <a:spLocks noChangeArrowheads="1"/>
              </p:cNvSpPr>
              <p:nvPr/>
            </p:nvSpPr>
            <p:spPr bwMode="auto">
              <a:xfrm>
                <a:off x="4174" y="1669"/>
                <a:ext cx="104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2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" name="Line 428"/>
              <p:cNvSpPr>
                <a:spLocks noChangeShapeType="1"/>
              </p:cNvSpPr>
              <p:nvPr/>
            </p:nvSpPr>
            <p:spPr bwMode="auto">
              <a:xfrm>
                <a:off x="4605" y="1547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37" name="Rectangle 429"/>
              <p:cNvSpPr>
                <a:spLocks noChangeArrowheads="1"/>
              </p:cNvSpPr>
              <p:nvPr/>
            </p:nvSpPr>
            <p:spPr bwMode="auto">
              <a:xfrm>
                <a:off x="4629" y="1666"/>
                <a:ext cx="91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3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8" name="Line 430"/>
              <p:cNvSpPr>
                <a:spLocks noChangeShapeType="1"/>
              </p:cNvSpPr>
              <p:nvPr/>
            </p:nvSpPr>
            <p:spPr bwMode="auto">
              <a:xfrm>
                <a:off x="5064" y="1536"/>
                <a:ext cx="1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39" name="Rectangle 431"/>
              <p:cNvSpPr>
                <a:spLocks noChangeArrowheads="1"/>
              </p:cNvSpPr>
              <p:nvPr/>
            </p:nvSpPr>
            <p:spPr bwMode="auto">
              <a:xfrm>
                <a:off x="5091" y="1666"/>
                <a:ext cx="104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4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" name="Line 432"/>
              <p:cNvSpPr>
                <a:spLocks noChangeShapeType="1"/>
              </p:cNvSpPr>
              <p:nvPr/>
            </p:nvSpPr>
            <p:spPr bwMode="auto">
              <a:xfrm>
                <a:off x="5524" y="1536"/>
                <a:ext cx="1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41" name="Rectangle 433"/>
              <p:cNvSpPr>
                <a:spLocks noChangeArrowheads="1"/>
              </p:cNvSpPr>
              <p:nvPr/>
            </p:nvSpPr>
            <p:spPr bwMode="auto">
              <a:xfrm>
                <a:off x="5542" y="1668"/>
                <a:ext cx="104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5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" name="Line 434"/>
              <p:cNvSpPr>
                <a:spLocks noChangeShapeType="1"/>
              </p:cNvSpPr>
              <p:nvPr/>
            </p:nvSpPr>
            <p:spPr bwMode="auto">
              <a:xfrm>
                <a:off x="4375" y="1536"/>
                <a:ext cx="1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43" name="Line 435"/>
              <p:cNvSpPr>
                <a:spLocks noChangeShapeType="1"/>
              </p:cNvSpPr>
              <p:nvPr/>
            </p:nvSpPr>
            <p:spPr bwMode="auto">
              <a:xfrm>
                <a:off x="4835" y="1536"/>
                <a:ext cx="1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244" name="Line 436"/>
              <p:cNvSpPr>
                <a:spLocks noChangeShapeType="1"/>
              </p:cNvSpPr>
              <p:nvPr/>
            </p:nvSpPr>
            <p:spPr bwMode="auto">
              <a:xfrm>
                <a:off x="5294" y="1536"/>
                <a:ext cx="1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sp>
        <p:nvSpPr>
          <p:cNvPr id="321" name="Rectangle 320"/>
          <p:cNvSpPr/>
          <p:nvPr/>
        </p:nvSpPr>
        <p:spPr>
          <a:xfrm>
            <a:off x="490441" y="520334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01" name="Straight Connector 400"/>
          <p:cNvCxnSpPr/>
          <p:nvPr/>
        </p:nvCxnSpPr>
        <p:spPr>
          <a:xfrm flipH="1">
            <a:off x="5068808" y="1551299"/>
            <a:ext cx="16041" cy="55814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3" name="Rectangle 363"/>
          <p:cNvSpPr>
            <a:spLocks noChangeArrowheads="1"/>
          </p:cNvSpPr>
          <p:nvPr/>
        </p:nvSpPr>
        <p:spPr bwMode="auto">
          <a:xfrm>
            <a:off x="1011042" y="5279616"/>
            <a:ext cx="177943" cy="21855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06" name="Rectangle 405"/>
          <p:cNvSpPr/>
          <p:nvPr/>
        </p:nvSpPr>
        <p:spPr>
          <a:xfrm>
            <a:off x="577486" y="241005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4535937" y="5229986"/>
            <a:ext cx="34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3" name="Flowchart: Connector 492"/>
          <p:cNvSpPr/>
          <p:nvPr/>
        </p:nvSpPr>
        <p:spPr>
          <a:xfrm>
            <a:off x="975057" y="5426541"/>
            <a:ext cx="113662" cy="11233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Flowchart: Connector 494"/>
          <p:cNvSpPr/>
          <p:nvPr/>
        </p:nvSpPr>
        <p:spPr>
          <a:xfrm>
            <a:off x="4367363" y="5426140"/>
            <a:ext cx="117011" cy="121047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Flowchart: Connector 495"/>
          <p:cNvSpPr/>
          <p:nvPr/>
        </p:nvSpPr>
        <p:spPr>
          <a:xfrm>
            <a:off x="934793" y="2798675"/>
            <a:ext cx="113662" cy="11233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1" name="Group 490"/>
          <p:cNvGrpSpPr/>
          <p:nvPr/>
        </p:nvGrpSpPr>
        <p:grpSpPr>
          <a:xfrm>
            <a:off x="1065815" y="-1154442"/>
            <a:ext cx="3738621" cy="6615729"/>
            <a:chOff x="6498864" y="-255067"/>
            <a:chExt cx="3864336" cy="6741946"/>
          </a:xfrm>
          <a:solidFill>
            <a:srgbClr val="FFFF66"/>
          </a:solidFill>
        </p:grpSpPr>
        <p:sp>
          <p:nvSpPr>
            <p:cNvPr id="416" name="Right Triangle 415"/>
            <p:cNvSpPr/>
            <p:nvPr/>
          </p:nvSpPr>
          <p:spPr>
            <a:xfrm>
              <a:off x="6498864" y="-255067"/>
              <a:ext cx="3864336" cy="6741946"/>
            </a:xfrm>
            <a:prstGeom prst="rtTriangl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9" name="Group 439"/>
            <p:cNvGrpSpPr>
              <a:grpSpLocks/>
            </p:cNvGrpSpPr>
            <p:nvPr/>
          </p:nvGrpSpPr>
          <p:grpSpPr bwMode="auto">
            <a:xfrm rot="16200000">
              <a:off x="4747672" y="3694510"/>
              <a:ext cx="4531159" cy="970613"/>
              <a:chOff x="3249" y="1536"/>
              <a:chExt cx="2403" cy="461"/>
            </a:xfrm>
            <a:grpFill/>
          </p:grpSpPr>
          <p:sp>
            <p:nvSpPr>
              <p:cNvPr id="424" name="Rectangle 444"/>
              <p:cNvSpPr>
                <a:spLocks noChangeArrowheads="1"/>
              </p:cNvSpPr>
              <p:nvPr/>
            </p:nvSpPr>
            <p:spPr bwMode="auto">
              <a:xfrm>
                <a:off x="3249" y="1700"/>
                <a:ext cx="201" cy="2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0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5" name="Line 445"/>
              <p:cNvSpPr>
                <a:spLocks noChangeShapeType="1"/>
              </p:cNvSpPr>
              <p:nvPr/>
            </p:nvSpPr>
            <p:spPr bwMode="auto">
              <a:xfrm>
                <a:off x="3273" y="1536"/>
                <a:ext cx="0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26" name="Line 446"/>
              <p:cNvSpPr>
                <a:spLocks noChangeShapeType="1"/>
              </p:cNvSpPr>
              <p:nvPr/>
            </p:nvSpPr>
            <p:spPr bwMode="auto">
              <a:xfrm>
                <a:off x="3319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27" name="Line 447"/>
              <p:cNvSpPr>
                <a:spLocks noChangeShapeType="1"/>
              </p:cNvSpPr>
              <p:nvPr/>
            </p:nvSpPr>
            <p:spPr bwMode="auto">
              <a:xfrm>
                <a:off x="3365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28" name="Line 448"/>
              <p:cNvSpPr>
                <a:spLocks noChangeShapeType="1"/>
              </p:cNvSpPr>
              <p:nvPr/>
            </p:nvSpPr>
            <p:spPr bwMode="auto">
              <a:xfrm>
                <a:off x="3411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29" name="Line 449"/>
              <p:cNvSpPr>
                <a:spLocks noChangeShapeType="1"/>
              </p:cNvSpPr>
              <p:nvPr/>
            </p:nvSpPr>
            <p:spPr bwMode="auto">
              <a:xfrm>
                <a:off x="3457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30" name="Line 450"/>
              <p:cNvSpPr>
                <a:spLocks noChangeShapeType="1"/>
              </p:cNvSpPr>
              <p:nvPr/>
            </p:nvSpPr>
            <p:spPr bwMode="auto">
              <a:xfrm>
                <a:off x="3916" y="1536"/>
                <a:ext cx="0" cy="21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31" name="Line 451"/>
              <p:cNvSpPr>
                <a:spLocks noChangeShapeType="1"/>
              </p:cNvSpPr>
              <p:nvPr/>
            </p:nvSpPr>
            <p:spPr bwMode="auto">
              <a:xfrm>
                <a:off x="3503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32" name="Line 452"/>
              <p:cNvSpPr>
                <a:spLocks noChangeShapeType="1"/>
              </p:cNvSpPr>
              <p:nvPr/>
            </p:nvSpPr>
            <p:spPr bwMode="auto">
              <a:xfrm>
                <a:off x="3548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33" name="Line 453"/>
              <p:cNvSpPr>
                <a:spLocks noChangeShapeType="1"/>
              </p:cNvSpPr>
              <p:nvPr/>
            </p:nvSpPr>
            <p:spPr bwMode="auto">
              <a:xfrm>
                <a:off x="3594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34" name="Line 454"/>
              <p:cNvSpPr>
                <a:spLocks noChangeShapeType="1"/>
              </p:cNvSpPr>
              <p:nvPr/>
            </p:nvSpPr>
            <p:spPr bwMode="auto">
              <a:xfrm>
                <a:off x="3640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35" name="Line 455"/>
              <p:cNvSpPr>
                <a:spLocks noChangeShapeType="1"/>
              </p:cNvSpPr>
              <p:nvPr/>
            </p:nvSpPr>
            <p:spPr bwMode="auto">
              <a:xfrm>
                <a:off x="3686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36" name="Line 456"/>
              <p:cNvSpPr>
                <a:spLocks noChangeShapeType="1"/>
              </p:cNvSpPr>
              <p:nvPr/>
            </p:nvSpPr>
            <p:spPr bwMode="auto">
              <a:xfrm>
                <a:off x="3732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37" name="Line 457"/>
              <p:cNvSpPr>
                <a:spLocks noChangeShapeType="1"/>
              </p:cNvSpPr>
              <p:nvPr/>
            </p:nvSpPr>
            <p:spPr bwMode="auto">
              <a:xfrm>
                <a:off x="3778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38" name="Line 458"/>
              <p:cNvSpPr>
                <a:spLocks noChangeShapeType="1"/>
              </p:cNvSpPr>
              <p:nvPr/>
            </p:nvSpPr>
            <p:spPr bwMode="auto">
              <a:xfrm>
                <a:off x="3824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39" name="Line 459"/>
              <p:cNvSpPr>
                <a:spLocks noChangeShapeType="1"/>
              </p:cNvSpPr>
              <p:nvPr/>
            </p:nvSpPr>
            <p:spPr bwMode="auto">
              <a:xfrm>
                <a:off x="3870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40" name="Line 460"/>
              <p:cNvSpPr>
                <a:spLocks noChangeShapeType="1"/>
              </p:cNvSpPr>
              <p:nvPr/>
            </p:nvSpPr>
            <p:spPr bwMode="auto">
              <a:xfrm>
                <a:off x="3916" y="1536"/>
                <a:ext cx="0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41" name="Line 461"/>
              <p:cNvSpPr>
                <a:spLocks noChangeShapeType="1"/>
              </p:cNvSpPr>
              <p:nvPr/>
            </p:nvSpPr>
            <p:spPr bwMode="auto">
              <a:xfrm>
                <a:off x="3962" y="1536"/>
                <a:ext cx="0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42" name="Line 462"/>
              <p:cNvSpPr>
                <a:spLocks noChangeShapeType="1"/>
              </p:cNvSpPr>
              <p:nvPr/>
            </p:nvSpPr>
            <p:spPr bwMode="auto">
              <a:xfrm>
                <a:off x="4008" y="1536"/>
                <a:ext cx="0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43" name="Line 463"/>
              <p:cNvSpPr>
                <a:spLocks noChangeShapeType="1"/>
              </p:cNvSpPr>
              <p:nvPr/>
            </p:nvSpPr>
            <p:spPr bwMode="auto">
              <a:xfrm>
                <a:off x="4054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44" name="Line 464"/>
              <p:cNvSpPr>
                <a:spLocks noChangeShapeType="1"/>
              </p:cNvSpPr>
              <p:nvPr/>
            </p:nvSpPr>
            <p:spPr bwMode="auto">
              <a:xfrm>
                <a:off x="4100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45" name="Line 465"/>
              <p:cNvSpPr>
                <a:spLocks noChangeShapeType="1"/>
              </p:cNvSpPr>
              <p:nvPr/>
            </p:nvSpPr>
            <p:spPr bwMode="auto">
              <a:xfrm>
                <a:off x="4146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46" name="Line 466"/>
              <p:cNvSpPr>
                <a:spLocks noChangeShapeType="1"/>
              </p:cNvSpPr>
              <p:nvPr/>
            </p:nvSpPr>
            <p:spPr bwMode="auto">
              <a:xfrm>
                <a:off x="4192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47" name="Line 467"/>
              <p:cNvSpPr>
                <a:spLocks noChangeShapeType="1"/>
              </p:cNvSpPr>
              <p:nvPr/>
            </p:nvSpPr>
            <p:spPr bwMode="auto">
              <a:xfrm>
                <a:off x="4238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48" name="Line 468"/>
              <p:cNvSpPr>
                <a:spLocks noChangeShapeType="1"/>
              </p:cNvSpPr>
              <p:nvPr/>
            </p:nvSpPr>
            <p:spPr bwMode="auto">
              <a:xfrm>
                <a:off x="4283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49" name="Line 469"/>
              <p:cNvSpPr>
                <a:spLocks noChangeShapeType="1"/>
              </p:cNvSpPr>
              <p:nvPr/>
            </p:nvSpPr>
            <p:spPr bwMode="auto">
              <a:xfrm>
                <a:off x="4329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50" name="Line 470"/>
              <p:cNvSpPr>
                <a:spLocks noChangeShapeType="1"/>
              </p:cNvSpPr>
              <p:nvPr/>
            </p:nvSpPr>
            <p:spPr bwMode="auto">
              <a:xfrm>
                <a:off x="4375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51" name="Line 471"/>
              <p:cNvSpPr>
                <a:spLocks noChangeShapeType="1"/>
              </p:cNvSpPr>
              <p:nvPr/>
            </p:nvSpPr>
            <p:spPr bwMode="auto">
              <a:xfrm>
                <a:off x="4421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52" name="Line 472"/>
              <p:cNvSpPr>
                <a:spLocks noChangeShapeType="1"/>
              </p:cNvSpPr>
              <p:nvPr/>
            </p:nvSpPr>
            <p:spPr bwMode="auto">
              <a:xfrm>
                <a:off x="4467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53" name="Line 473"/>
              <p:cNvSpPr>
                <a:spLocks noChangeShapeType="1"/>
              </p:cNvSpPr>
              <p:nvPr/>
            </p:nvSpPr>
            <p:spPr bwMode="auto">
              <a:xfrm>
                <a:off x="4513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54" name="Line 474"/>
              <p:cNvSpPr>
                <a:spLocks noChangeShapeType="1"/>
              </p:cNvSpPr>
              <p:nvPr/>
            </p:nvSpPr>
            <p:spPr bwMode="auto">
              <a:xfrm>
                <a:off x="4559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55" name="Line 475"/>
              <p:cNvSpPr>
                <a:spLocks noChangeShapeType="1"/>
              </p:cNvSpPr>
              <p:nvPr/>
            </p:nvSpPr>
            <p:spPr bwMode="auto">
              <a:xfrm>
                <a:off x="4605" y="1536"/>
                <a:ext cx="0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56" name="Line 476"/>
              <p:cNvSpPr>
                <a:spLocks noChangeShapeType="1"/>
              </p:cNvSpPr>
              <p:nvPr/>
            </p:nvSpPr>
            <p:spPr bwMode="auto">
              <a:xfrm>
                <a:off x="4651" y="1536"/>
                <a:ext cx="0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57" name="Line 477"/>
              <p:cNvSpPr>
                <a:spLocks noChangeShapeType="1"/>
              </p:cNvSpPr>
              <p:nvPr/>
            </p:nvSpPr>
            <p:spPr bwMode="auto">
              <a:xfrm>
                <a:off x="4697" y="1536"/>
                <a:ext cx="0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58" name="Line 478"/>
              <p:cNvSpPr>
                <a:spLocks noChangeShapeType="1"/>
              </p:cNvSpPr>
              <p:nvPr/>
            </p:nvSpPr>
            <p:spPr bwMode="auto">
              <a:xfrm>
                <a:off x="4743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59" name="Line 479"/>
              <p:cNvSpPr>
                <a:spLocks noChangeShapeType="1"/>
              </p:cNvSpPr>
              <p:nvPr/>
            </p:nvSpPr>
            <p:spPr bwMode="auto">
              <a:xfrm>
                <a:off x="4789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60" name="Line 480"/>
              <p:cNvSpPr>
                <a:spLocks noChangeShapeType="1"/>
              </p:cNvSpPr>
              <p:nvPr/>
            </p:nvSpPr>
            <p:spPr bwMode="auto">
              <a:xfrm>
                <a:off x="4835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61" name="Line 481"/>
              <p:cNvSpPr>
                <a:spLocks noChangeShapeType="1"/>
              </p:cNvSpPr>
              <p:nvPr/>
            </p:nvSpPr>
            <p:spPr bwMode="auto">
              <a:xfrm>
                <a:off x="4881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62" name="Line 482"/>
              <p:cNvSpPr>
                <a:spLocks noChangeShapeType="1"/>
              </p:cNvSpPr>
              <p:nvPr/>
            </p:nvSpPr>
            <p:spPr bwMode="auto">
              <a:xfrm>
                <a:off x="4927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63" name="Line 483"/>
              <p:cNvSpPr>
                <a:spLocks noChangeShapeType="1"/>
              </p:cNvSpPr>
              <p:nvPr/>
            </p:nvSpPr>
            <p:spPr bwMode="auto">
              <a:xfrm>
                <a:off x="4972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64" name="Line 484"/>
              <p:cNvSpPr>
                <a:spLocks noChangeShapeType="1"/>
              </p:cNvSpPr>
              <p:nvPr/>
            </p:nvSpPr>
            <p:spPr bwMode="auto">
              <a:xfrm>
                <a:off x="5018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65" name="Line 485"/>
              <p:cNvSpPr>
                <a:spLocks noChangeShapeType="1"/>
              </p:cNvSpPr>
              <p:nvPr/>
            </p:nvSpPr>
            <p:spPr bwMode="auto">
              <a:xfrm>
                <a:off x="5064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66" name="Line 486"/>
              <p:cNvSpPr>
                <a:spLocks noChangeShapeType="1"/>
              </p:cNvSpPr>
              <p:nvPr/>
            </p:nvSpPr>
            <p:spPr bwMode="auto">
              <a:xfrm>
                <a:off x="5110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67" name="Line 487"/>
              <p:cNvSpPr>
                <a:spLocks noChangeShapeType="1"/>
              </p:cNvSpPr>
              <p:nvPr/>
            </p:nvSpPr>
            <p:spPr bwMode="auto">
              <a:xfrm>
                <a:off x="5156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68" name="Line 488"/>
              <p:cNvSpPr>
                <a:spLocks noChangeShapeType="1"/>
              </p:cNvSpPr>
              <p:nvPr/>
            </p:nvSpPr>
            <p:spPr bwMode="auto">
              <a:xfrm>
                <a:off x="5202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69" name="Line 489"/>
              <p:cNvSpPr>
                <a:spLocks noChangeShapeType="1"/>
              </p:cNvSpPr>
              <p:nvPr/>
            </p:nvSpPr>
            <p:spPr bwMode="auto">
              <a:xfrm>
                <a:off x="5248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70" name="Line 490"/>
              <p:cNvSpPr>
                <a:spLocks noChangeShapeType="1"/>
              </p:cNvSpPr>
              <p:nvPr/>
            </p:nvSpPr>
            <p:spPr bwMode="auto">
              <a:xfrm>
                <a:off x="5294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71" name="Line 491"/>
              <p:cNvSpPr>
                <a:spLocks noChangeShapeType="1"/>
              </p:cNvSpPr>
              <p:nvPr/>
            </p:nvSpPr>
            <p:spPr bwMode="auto">
              <a:xfrm>
                <a:off x="5340" y="1536"/>
                <a:ext cx="0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72" name="Line 492"/>
              <p:cNvSpPr>
                <a:spLocks noChangeShapeType="1"/>
              </p:cNvSpPr>
              <p:nvPr/>
            </p:nvSpPr>
            <p:spPr bwMode="auto">
              <a:xfrm>
                <a:off x="5386" y="1536"/>
                <a:ext cx="0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73" name="Line 493"/>
              <p:cNvSpPr>
                <a:spLocks noChangeShapeType="1"/>
              </p:cNvSpPr>
              <p:nvPr/>
            </p:nvSpPr>
            <p:spPr bwMode="auto">
              <a:xfrm>
                <a:off x="5432" y="1536"/>
                <a:ext cx="0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74" name="Line 494"/>
              <p:cNvSpPr>
                <a:spLocks noChangeShapeType="1"/>
              </p:cNvSpPr>
              <p:nvPr/>
            </p:nvSpPr>
            <p:spPr bwMode="auto">
              <a:xfrm>
                <a:off x="5478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75" name="Line 495"/>
              <p:cNvSpPr>
                <a:spLocks noChangeShapeType="1"/>
              </p:cNvSpPr>
              <p:nvPr/>
            </p:nvSpPr>
            <p:spPr bwMode="auto">
              <a:xfrm>
                <a:off x="5524" y="1536"/>
                <a:ext cx="1" cy="1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76" name="Line 496"/>
              <p:cNvSpPr>
                <a:spLocks noChangeShapeType="1"/>
              </p:cNvSpPr>
              <p:nvPr/>
            </p:nvSpPr>
            <p:spPr bwMode="auto">
              <a:xfrm>
                <a:off x="3457" y="1547"/>
                <a:ext cx="1" cy="22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77" name="Line 497"/>
              <p:cNvSpPr>
                <a:spLocks noChangeShapeType="1"/>
              </p:cNvSpPr>
              <p:nvPr/>
            </p:nvSpPr>
            <p:spPr bwMode="auto">
              <a:xfrm>
                <a:off x="3686" y="1536"/>
                <a:ext cx="1" cy="33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78" name="Rectangle 498"/>
              <p:cNvSpPr>
                <a:spLocks noChangeArrowheads="1"/>
              </p:cNvSpPr>
              <p:nvPr/>
            </p:nvSpPr>
            <p:spPr bwMode="auto">
              <a:xfrm>
                <a:off x="3703" y="1659"/>
                <a:ext cx="107" cy="3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1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9" name="Line 499"/>
              <p:cNvSpPr>
                <a:spLocks noChangeShapeType="1"/>
              </p:cNvSpPr>
              <p:nvPr/>
            </p:nvSpPr>
            <p:spPr bwMode="auto">
              <a:xfrm>
                <a:off x="4146" y="1547"/>
                <a:ext cx="1" cy="3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80" name="Rectangle 500"/>
              <p:cNvSpPr>
                <a:spLocks noChangeArrowheads="1"/>
              </p:cNvSpPr>
              <p:nvPr/>
            </p:nvSpPr>
            <p:spPr bwMode="auto">
              <a:xfrm>
                <a:off x="4180" y="1680"/>
                <a:ext cx="107" cy="3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2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1" name="Line 501"/>
              <p:cNvSpPr>
                <a:spLocks noChangeShapeType="1"/>
              </p:cNvSpPr>
              <p:nvPr/>
            </p:nvSpPr>
            <p:spPr bwMode="auto">
              <a:xfrm>
                <a:off x="4605" y="1547"/>
                <a:ext cx="0" cy="3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82" name="Rectangle 502"/>
              <p:cNvSpPr>
                <a:spLocks noChangeArrowheads="1"/>
              </p:cNvSpPr>
              <p:nvPr/>
            </p:nvSpPr>
            <p:spPr bwMode="auto">
              <a:xfrm>
                <a:off x="4631" y="1686"/>
                <a:ext cx="91" cy="3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3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3" name="Line 503"/>
              <p:cNvSpPr>
                <a:spLocks noChangeShapeType="1"/>
              </p:cNvSpPr>
              <p:nvPr/>
            </p:nvSpPr>
            <p:spPr bwMode="auto">
              <a:xfrm>
                <a:off x="5064" y="1536"/>
                <a:ext cx="1" cy="33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84" name="Rectangle 504"/>
              <p:cNvSpPr>
                <a:spLocks noChangeArrowheads="1"/>
              </p:cNvSpPr>
              <p:nvPr/>
            </p:nvSpPr>
            <p:spPr bwMode="auto">
              <a:xfrm>
                <a:off x="5092" y="1684"/>
                <a:ext cx="107" cy="3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4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5" name="Line 505"/>
              <p:cNvSpPr>
                <a:spLocks noChangeShapeType="1"/>
              </p:cNvSpPr>
              <p:nvPr/>
            </p:nvSpPr>
            <p:spPr bwMode="auto">
              <a:xfrm>
                <a:off x="5524" y="1536"/>
                <a:ext cx="1" cy="33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86" name="Rectangle 506"/>
              <p:cNvSpPr>
                <a:spLocks noChangeArrowheads="1"/>
              </p:cNvSpPr>
              <p:nvPr/>
            </p:nvSpPr>
            <p:spPr bwMode="auto">
              <a:xfrm>
                <a:off x="5545" y="1676"/>
                <a:ext cx="107" cy="31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173" b="1" dirty="0">
                    <a:solidFill>
                      <a:srgbClr val="FF0000"/>
                    </a:solidFill>
                    <a:latin typeface="MS Sans Serif"/>
                  </a:rPr>
                  <a:t>5</a:t>
                </a:r>
                <a:endParaRPr lang="en-US" altLang="en-US" sz="317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7" name="Line 507"/>
              <p:cNvSpPr>
                <a:spLocks noChangeShapeType="1"/>
              </p:cNvSpPr>
              <p:nvPr/>
            </p:nvSpPr>
            <p:spPr bwMode="auto">
              <a:xfrm>
                <a:off x="4375" y="1536"/>
                <a:ext cx="1" cy="21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88" name="Line 508"/>
              <p:cNvSpPr>
                <a:spLocks noChangeShapeType="1"/>
              </p:cNvSpPr>
              <p:nvPr/>
            </p:nvSpPr>
            <p:spPr bwMode="auto">
              <a:xfrm>
                <a:off x="4835" y="1536"/>
                <a:ext cx="1" cy="21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489" name="Line 509"/>
              <p:cNvSpPr>
                <a:spLocks noChangeShapeType="1"/>
              </p:cNvSpPr>
              <p:nvPr/>
            </p:nvSpPr>
            <p:spPr bwMode="auto">
              <a:xfrm>
                <a:off x="5294" y="1536"/>
                <a:ext cx="1" cy="21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sp>
        <p:nvSpPr>
          <p:cNvPr id="246" name="Rectangle 438"/>
          <p:cNvSpPr>
            <a:spLocks noChangeArrowheads="1"/>
          </p:cNvSpPr>
          <p:nvPr/>
        </p:nvSpPr>
        <p:spPr bwMode="auto">
          <a:xfrm rot="2244459">
            <a:off x="-878166" y="4104522"/>
            <a:ext cx="6558760" cy="817656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40"/>
          </a:p>
        </p:txBody>
      </p:sp>
      <p:grpSp>
        <p:nvGrpSpPr>
          <p:cNvPr id="247" name="Group 515"/>
          <p:cNvGrpSpPr>
            <a:grpSpLocks/>
          </p:cNvGrpSpPr>
          <p:nvPr/>
        </p:nvGrpSpPr>
        <p:grpSpPr bwMode="auto">
          <a:xfrm rot="1660728">
            <a:off x="1535421" y="240928"/>
            <a:ext cx="323850" cy="2763520"/>
            <a:chOff x="2784" y="624"/>
            <a:chExt cx="240" cy="2208"/>
          </a:xfrm>
        </p:grpSpPr>
        <p:sp>
          <p:nvSpPr>
            <p:cNvPr id="248" name="Rectangle 516"/>
            <p:cNvSpPr>
              <a:spLocks noChangeArrowheads="1"/>
            </p:cNvSpPr>
            <p:nvPr/>
          </p:nvSpPr>
          <p:spPr bwMode="auto">
            <a:xfrm>
              <a:off x="2784" y="672"/>
              <a:ext cx="240" cy="172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40"/>
            </a:p>
          </p:txBody>
        </p:sp>
        <p:sp>
          <p:nvSpPr>
            <p:cNvPr id="249" name="Oval 517"/>
            <p:cNvSpPr>
              <a:spLocks noChangeArrowheads="1"/>
            </p:cNvSpPr>
            <p:nvPr/>
          </p:nvSpPr>
          <p:spPr bwMode="auto">
            <a:xfrm>
              <a:off x="2784" y="624"/>
              <a:ext cx="240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40"/>
            </a:p>
          </p:txBody>
        </p:sp>
        <p:sp>
          <p:nvSpPr>
            <p:cNvPr id="250" name="AutoShape 518"/>
            <p:cNvSpPr>
              <a:spLocks noChangeArrowheads="1"/>
            </p:cNvSpPr>
            <p:nvPr/>
          </p:nvSpPr>
          <p:spPr bwMode="auto">
            <a:xfrm rot="10800000">
              <a:off x="2784" y="2400"/>
              <a:ext cx="240" cy="432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40"/>
            </a:p>
          </p:txBody>
        </p:sp>
        <p:sp>
          <p:nvSpPr>
            <p:cNvPr id="251" name="AutoShape 519"/>
            <p:cNvSpPr>
              <a:spLocks noChangeArrowheads="1"/>
            </p:cNvSpPr>
            <p:nvPr/>
          </p:nvSpPr>
          <p:spPr bwMode="auto">
            <a:xfrm flipV="1">
              <a:off x="2871" y="2667"/>
              <a:ext cx="69" cy="14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40"/>
            </a:p>
          </p:txBody>
        </p:sp>
      </p:grpSp>
      <p:grpSp>
        <p:nvGrpSpPr>
          <p:cNvPr id="410" name="Group 515"/>
          <p:cNvGrpSpPr>
            <a:grpSpLocks/>
          </p:cNvGrpSpPr>
          <p:nvPr/>
        </p:nvGrpSpPr>
        <p:grpSpPr bwMode="auto">
          <a:xfrm rot="1660728">
            <a:off x="1518252" y="2846979"/>
            <a:ext cx="323850" cy="2763520"/>
            <a:chOff x="2784" y="624"/>
            <a:chExt cx="240" cy="2208"/>
          </a:xfrm>
        </p:grpSpPr>
        <p:sp>
          <p:nvSpPr>
            <p:cNvPr id="411" name="Rectangle 516"/>
            <p:cNvSpPr>
              <a:spLocks noChangeArrowheads="1"/>
            </p:cNvSpPr>
            <p:nvPr/>
          </p:nvSpPr>
          <p:spPr bwMode="auto">
            <a:xfrm>
              <a:off x="2784" y="672"/>
              <a:ext cx="240" cy="172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40"/>
            </a:p>
          </p:txBody>
        </p:sp>
        <p:sp>
          <p:nvSpPr>
            <p:cNvPr id="412" name="Oval 517"/>
            <p:cNvSpPr>
              <a:spLocks noChangeArrowheads="1"/>
            </p:cNvSpPr>
            <p:nvPr/>
          </p:nvSpPr>
          <p:spPr bwMode="auto">
            <a:xfrm>
              <a:off x="2784" y="624"/>
              <a:ext cx="240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40"/>
            </a:p>
          </p:txBody>
        </p:sp>
        <p:sp>
          <p:nvSpPr>
            <p:cNvPr id="413" name="AutoShape 518"/>
            <p:cNvSpPr>
              <a:spLocks noChangeArrowheads="1"/>
            </p:cNvSpPr>
            <p:nvPr/>
          </p:nvSpPr>
          <p:spPr bwMode="auto">
            <a:xfrm rot="10800000">
              <a:off x="2784" y="2400"/>
              <a:ext cx="240" cy="432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40"/>
            </a:p>
          </p:txBody>
        </p:sp>
        <p:sp>
          <p:nvSpPr>
            <p:cNvPr id="414" name="AutoShape 519"/>
            <p:cNvSpPr>
              <a:spLocks noChangeArrowheads="1"/>
            </p:cNvSpPr>
            <p:nvPr/>
          </p:nvSpPr>
          <p:spPr bwMode="auto">
            <a:xfrm flipV="1">
              <a:off x="2871" y="2667"/>
              <a:ext cx="69" cy="14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4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48846" y="5924609"/>
            <a:ext cx="1535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2864" y="6305932"/>
            <a:ext cx="1258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3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5839" y="6769959"/>
            <a:ext cx="1258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3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6612" y="5937316"/>
            <a:ext cx="762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2612650" y="6293470"/>
            <a:ext cx="762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2623438" y="6751349"/>
            <a:ext cx="762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440751" y="1897204"/>
            <a:ext cx="527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3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AB</a:t>
            </a:r>
            <a:r>
              <a:rPr lang="en-US" sz="3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  AC</a:t>
            </a:r>
            <a:r>
              <a:rPr lang="en-US" sz="3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2740" y="1419303"/>
            <a:ext cx="2005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64946" y="3009616"/>
            <a:ext cx="1323018" cy="1073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 err="1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Cạnh</a:t>
            </a:r>
            <a:r>
              <a:rPr lang="en-US" sz="30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000" b="1" spc="50" dirty="0" err="1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huyền</a:t>
            </a:r>
            <a:endParaRPr lang="en-US" sz="30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6081890" y="2644546"/>
            <a:ext cx="625529" cy="61949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US" sz="3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5565377" y="2476527"/>
            <a:ext cx="477526" cy="3502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23376" y="3292540"/>
            <a:ext cx="5323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endParaRPr lang="en-US" sz="5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885786" y="3017556"/>
            <a:ext cx="1351673" cy="14437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Cạnh</a:t>
            </a:r>
            <a:r>
              <a:rPr lang="en-US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góc</a:t>
            </a:r>
            <a:r>
              <a:rPr lang="en-US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vuông</a:t>
            </a:r>
            <a:endParaRPr lang="en-US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6" name="Right Arrow 275"/>
          <p:cNvSpPr/>
          <p:nvPr/>
        </p:nvSpPr>
        <p:spPr>
          <a:xfrm rot="5400000">
            <a:off x="7252362" y="2501174"/>
            <a:ext cx="477526" cy="3502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ight Arrow 276"/>
          <p:cNvSpPr/>
          <p:nvPr/>
        </p:nvSpPr>
        <p:spPr>
          <a:xfrm rot="5400000">
            <a:off x="9006706" y="2495892"/>
            <a:ext cx="477526" cy="3502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lowchart: Connector 277"/>
          <p:cNvSpPr/>
          <p:nvPr/>
        </p:nvSpPr>
        <p:spPr>
          <a:xfrm>
            <a:off x="7976403" y="2651656"/>
            <a:ext cx="625529" cy="61949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US" sz="3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9" name="Rounded Rectangle 278"/>
          <p:cNvSpPr/>
          <p:nvPr/>
        </p:nvSpPr>
        <p:spPr>
          <a:xfrm>
            <a:off x="8655800" y="3001533"/>
            <a:ext cx="1351673" cy="144378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Cạnh</a:t>
            </a:r>
            <a:r>
              <a:rPr lang="en-US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góc</a:t>
            </a:r>
            <a:r>
              <a:rPr lang="en-US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vuông</a:t>
            </a:r>
            <a:endParaRPr lang="en-US" sz="3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130" y="3277939"/>
            <a:ext cx="50366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  <a:endParaRPr lang="en-US" sz="5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81" name="Flowchart: Connector 280"/>
          <p:cNvSpPr/>
          <p:nvPr/>
        </p:nvSpPr>
        <p:spPr>
          <a:xfrm>
            <a:off x="9670304" y="2658449"/>
            <a:ext cx="625529" cy="61949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US" sz="3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64045" y="182587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144822" y="4972906"/>
            <a:ext cx="5166930" cy="1959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Trong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một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tam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giác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vuông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bình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phương</a:t>
            </a:r>
            <a:r>
              <a:rPr lang="en-US" altLang="en-US" sz="30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              </a:t>
            </a:r>
          </a:p>
          <a:p>
            <a:r>
              <a:rPr lang="en-US" altLang="en-US" sz="30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bằng</a:t>
            </a:r>
            <a:r>
              <a:rPr lang="en-US" altLang="en-US" sz="30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tổng</a:t>
            </a:r>
            <a:r>
              <a:rPr lang="en-US" altLang="en-US" sz="30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30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c</a:t>
            </a:r>
            <a:r>
              <a:rPr lang="en-US" altLang="en-US" sz="30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ủa</a:t>
            </a:r>
            <a:r>
              <a:rPr lang="en-US" altLang="en-US" sz="30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                                    .</a:t>
            </a:r>
            <a:endParaRPr lang="en-US" sz="30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1753" y="4371807"/>
            <a:ext cx="2794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Pytago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4849" y="6942804"/>
            <a:ext cx="5232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</a:rPr>
              <a:t>Chứng</a:t>
            </a:r>
            <a:r>
              <a:rPr lang="en-US" sz="3000" dirty="0" smtClean="0">
                <a:solidFill>
                  <a:schemeClr val="bg1"/>
                </a:solidFill>
              </a:rPr>
              <a:t> minh: </a:t>
            </a:r>
            <a:r>
              <a:rPr lang="en-US" sz="3000" dirty="0" err="1" smtClean="0">
                <a:solidFill>
                  <a:schemeClr val="bg1"/>
                </a:solidFill>
              </a:rPr>
              <a:t>Xem</a:t>
            </a:r>
            <a:r>
              <a:rPr lang="en-US" sz="3000" dirty="0" smtClean="0">
                <a:solidFill>
                  <a:schemeClr val="bg1"/>
                </a:solidFill>
              </a:rPr>
              <a:t> ?2 SGK/129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7107" y="1913512"/>
            <a:ext cx="460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01286" y="5437977"/>
            <a:ext cx="2303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huyền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8674" y="5892913"/>
            <a:ext cx="2549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4174" y="6328384"/>
            <a:ext cx="3648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935445" y="2229502"/>
            <a:ext cx="244173" cy="42226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9723353" y="2207644"/>
            <a:ext cx="259715" cy="59103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49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275E-6 -4.90196E-6 L 0.3243 0.00532 " pathEditMode="relative" rAng="0" ptsTypes="AA">
                                      <p:cBhvr>
                                        <p:cTn id="43" dur="22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7" y="26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5 0.00756 L -0.00214 -0.3135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605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8" presetClass="entr" presetSubtype="9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1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5 0.00756 L 0.33272 0.3484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9" y="1703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8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0" grpId="0"/>
      <p:bldP spid="154" grpId="0" animBg="1"/>
      <p:bldP spid="156" grpId="0" animBg="1"/>
      <p:bldP spid="167" grpId="0"/>
      <p:bldP spid="170" grpId="0"/>
      <p:bldP spid="171" grpId="0"/>
      <p:bldP spid="321" grpId="0"/>
      <p:bldP spid="403" grpId="0" animBg="1"/>
      <p:bldP spid="406" grpId="0"/>
      <p:bldP spid="407" grpId="0"/>
      <p:bldP spid="493" grpId="0" animBg="1"/>
      <p:bldP spid="495" grpId="0" animBg="1"/>
      <p:bldP spid="496" grpId="0" animBg="1"/>
      <p:bldP spid="246" grpId="0" animBg="1"/>
      <p:bldP spid="246" grpId="1" animBg="1"/>
      <p:bldP spid="5" grpId="0"/>
      <p:bldP spid="6" grpId="0"/>
      <p:bldP spid="7" grpId="0"/>
      <p:bldP spid="9" grpId="0"/>
      <p:bldP spid="259" grpId="0"/>
      <p:bldP spid="260" grpId="0"/>
      <p:bldP spid="263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76" grpId="0" animBg="1"/>
      <p:bldP spid="277" grpId="0" animBg="1"/>
      <p:bldP spid="278" grpId="0" animBg="1"/>
      <p:bldP spid="279" grpId="0" animBg="1"/>
      <p:bldP spid="24" grpId="0"/>
      <p:bldP spid="281" grpId="0" animBg="1"/>
      <p:bldP spid="26" grpId="0" animBg="1"/>
      <p:bldP spid="27" grpId="0"/>
      <p:bldP spid="2" grpId="0"/>
      <p:bldP spid="4" grpId="0"/>
      <p:bldP spid="4" grpId="1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5" y="1117175"/>
            <a:ext cx="1543050" cy="585934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m hay tinh..."/>
          <p:cNvSpPr>
            <a:spLocks noGrp="1"/>
          </p:cNvSpPr>
          <p:nvPr>
            <p:ph idx="1"/>
          </p:nvPr>
        </p:nvSpPr>
        <p:spPr>
          <a:xfrm>
            <a:off x="1331026" y="1138333"/>
            <a:ext cx="9032174" cy="4517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ac"/>
          <p:cNvCxnSpPr/>
          <p:nvPr/>
        </p:nvCxnSpPr>
        <p:spPr>
          <a:xfrm>
            <a:off x="7718442" y="2312911"/>
            <a:ext cx="83321" cy="49111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bc"/>
          <p:cNvCxnSpPr/>
          <p:nvPr/>
        </p:nvCxnSpPr>
        <p:spPr>
          <a:xfrm>
            <a:off x="7713434" y="2312912"/>
            <a:ext cx="2087817" cy="4937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AB"/>
          <p:cNvCxnSpPr/>
          <p:nvPr/>
        </p:nvCxnSpPr>
        <p:spPr>
          <a:xfrm>
            <a:off x="7801763" y="7250676"/>
            <a:ext cx="19994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c vuông"/>
          <p:cNvSpPr/>
          <p:nvPr/>
        </p:nvSpPr>
        <p:spPr>
          <a:xfrm>
            <a:off x="7801763" y="7061552"/>
            <a:ext cx="231648" cy="18912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"/>
          <p:cNvSpPr txBox="1"/>
          <p:nvPr/>
        </p:nvSpPr>
        <p:spPr>
          <a:xfrm>
            <a:off x="7304151" y="6870027"/>
            <a:ext cx="4389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9865340" y="6870027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"/>
          <p:cNvSpPr/>
          <p:nvPr/>
        </p:nvSpPr>
        <p:spPr>
          <a:xfrm>
            <a:off x="7470012" y="174559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5m"/>
          <p:cNvSpPr txBox="1"/>
          <p:nvPr/>
        </p:nvSpPr>
        <p:spPr>
          <a:xfrm>
            <a:off x="8523251" y="6769823"/>
            <a:ext cx="68275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5m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19" name="13m"/>
          <p:cNvSpPr txBox="1"/>
          <p:nvPr/>
        </p:nvSpPr>
        <p:spPr>
          <a:xfrm>
            <a:off x="8801507" y="4406818"/>
            <a:ext cx="934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13m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3" name="?"/>
          <p:cNvSpPr txBox="1"/>
          <p:nvPr/>
        </p:nvSpPr>
        <p:spPr>
          <a:xfrm>
            <a:off x="7398969" y="4406818"/>
            <a:ext cx="337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Áp dụng định lý"/>
          <p:cNvSpPr txBox="1"/>
          <p:nvPr/>
        </p:nvSpPr>
        <p:spPr>
          <a:xfrm>
            <a:off x="65976" y="2603228"/>
            <a:ext cx="755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Pytago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∆</a:t>
            </a:r>
            <a:r>
              <a:rPr lang="en-US" sz="3000" dirty="0" smtClean="0">
                <a:solidFill>
                  <a:schemeClr val="bg1"/>
                </a:solidFill>
              </a:rPr>
              <a:t>……..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93508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16/01/2018</a:t>
            </a:r>
          </a:p>
        </p:txBody>
      </p:sp>
      <p:sp>
        <p:nvSpPr>
          <p:cNvPr id="27" name="tựa"/>
          <p:cNvSpPr/>
          <p:nvPr/>
        </p:nvSpPr>
        <p:spPr>
          <a:xfrm>
            <a:off x="2556469" y="83068"/>
            <a:ext cx="6026713" cy="702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967" b="1" kern="10" dirty="0" err="1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967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967" b="1" kern="10" dirty="0" smtClean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sz="3967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 PYTAGO</a:t>
            </a:r>
          </a:p>
        </p:txBody>
      </p:sp>
      <p:sp>
        <p:nvSpPr>
          <p:cNvPr id="28" name="1 ddinhjj ly py ta go"/>
          <p:cNvSpPr/>
          <p:nvPr/>
        </p:nvSpPr>
        <p:spPr>
          <a:xfrm>
            <a:off x="64825" y="637998"/>
            <a:ext cx="4477389" cy="580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173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173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173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73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3173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73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Py</a:t>
            </a:r>
            <a:r>
              <a:rPr lang="en-US" altLang="en-US" sz="3173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-ta-go</a:t>
            </a:r>
            <a:endParaRPr lang="en-US" altLang="en-US" sz="3173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0237" y="1690539"/>
            <a:ext cx="3785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32690" y="1693694"/>
            <a:ext cx="26773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000" dirty="0"/>
          </a:p>
        </p:txBody>
      </p:sp>
      <p:sp>
        <p:nvSpPr>
          <p:cNvPr id="31" name="Rectangle 30"/>
          <p:cNvSpPr/>
          <p:nvPr/>
        </p:nvSpPr>
        <p:spPr>
          <a:xfrm>
            <a:off x="982867" y="2139062"/>
            <a:ext cx="28584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ỉnh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3000" dirty="0"/>
          </a:p>
        </p:txBody>
      </p:sp>
      <p:sp>
        <p:nvSpPr>
          <p:cNvPr id="33" name="TextBox 32"/>
          <p:cNvSpPr txBox="1"/>
          <p:nvPr/>
        </p:nvSpPr>
        <p:spPr>
          <a:xfrm>
            <a:off x="38158" y="3151913"/>
            <a:ext cx="1130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99226" y="2996704"/>
            <a:ext cx="290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99970" y="3031582"/>
            <a:ext cx="33717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580039" y="3070185"/>
            <a:ext cx="3449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58288" y="3300507"/>
            <a:ext cx="3658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7428" y="3199606"/>
            <a:ext cx="10302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.....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46093" y="3249309"/>
            <a:ext cx="8268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.....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66989" y="3281519"/>
            <a:ext cx="8296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.....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50866" y="3149834"/>
            <a:ext cx="4239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19817" y="3126823"/>
            <a:ext cx="8040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BC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0188" y="3149499"/>
            <a:ext cx="8040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AB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12961" y="3181784"/>
            <a:ext cx="8040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AC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50524" y="3821411"/>
            <a:ext cx="4239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72574" y="3853664"/>
            <a:ext cx="8040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…..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68858" y="3735781"/>
            <a:ext cx="3449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362759" y="3885306"/>
            <a:ext cx="3658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54394" y="3671230"/>
            <a:ext cx="3449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14828" y="3866587"/>
            <a:ext cx="8040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…..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87351" y="3747653"/>
            <a:ext cx="8040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AC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45813" y="3699615"/>
            <a:ext cx="3449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50628" y="3755760"/>
            <a:ext cx="7468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13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92697" y="3788083"/>
            <a:ext cx="4253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03645" y="4380365"/>
            <a:ext cx="8040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AC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555826" y="4330207"/>
            <a:ext cx="3449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57504" y="4490216"/>
            <a:ext cx="4239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50645" y="4497255"/>
            <a:ext cx="8289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…..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36789" y="4479360"/>
            <a:ext cx="860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…..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388081" y="4530771"/>
            <a:ext cx="3658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34062" y="5009224"/>
            <a:ext cx="10345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AC</a:t>
            </a:r>
            <a:r>
              <a:rPr lang="en-US" sz="3900" baseline="30000" dirty="0" smtClean="0">
                <a:solidFill>
                  <a:schemeClr val="bg1"/>
                </a:solidFill>
              </a:rPr>
              <a:t>2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52240" y="5009223"/>
            <a:ext cx="4239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74" name="Giải"/>
          <p:cNvSpPr txBox="1"/>
          <p:nvPr/>
        </p:nvSpPr>
        <p:spPr>
          <a:xfrm>
            <a:off x="58050" y="1699275"/>
            <a:ext cx="1091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39528" y="5047629"/>
            <a:ext cx="8289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…..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25223" y="5013801"/>
            <a:ext cx="8289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…..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417278" y="5065560"/>
            <a:ext cx="2920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57513" y="5549358"/>
            <a:ext cx="10345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AC</a:t>
            </a:r>
            <a:r>
              <a:rPr lang="en-US" sz="3900" baseline="30000" dirty="0" smtClean="0">
                <a:solidFill>
                  <a:schemeClr val="bg1"/>
                </a:solidFill>
              </a:rPr>
              <a:t>2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57002" y="5555879"/>
            <a:ext cx="4239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48660" y="5540809"/>
            <a:ext cx="8289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…..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22484" y="6153008"/>
            <a:ext cx="8979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AC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53412" y="6109934"/>
            <a:ext cx="4239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34520" y="6101619"/>
            <a:ext cx="13076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…..m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86" name="Kết luận"/>
          <p:cNvSpPr txBox="1"/>
          <p:nvPr/>
        </p:nvSpPr>
        <p:spPr>
          <a:xfrm>
            <a:off x="18944" y="6795039"/>
            <a:ext cx="7250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166316" y="4977074"/>
            <a:ext cx="11118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169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100372" y="4924575"/>
            <a:ext cx="7356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25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403500" y="4408950"/>
            <a:ext cx="11118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169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94576" y="4376340"/>
            <a:ext cx="8125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25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159500" y="5474966"/>
            <a:ext cx="102613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144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70188" y="6021629"/>
            <a:ext cx="7713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12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94052" y="6616581"/>
            <a:ext cx="7713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bg1"/>
                </a:solidFill>
              </a:rPr>
              <a:t>12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28644" y="2537199"/>
            <a:ext cx="838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ABC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50850" y="2544551"/>
            <a:ext cx="506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A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6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  <p:bldP spid="14" grpId="0"/>
      <p:bldP spid="15" grpId="0"/>
      <p:bldP spid="17" grpId="0"/>
      <p:bldP spid="18" grpId="0"/>
      <p:bldP spid="19" grpId="0"/>
      <p:bldP spid="23" grpId="0"/>
      <p:bldP spid="24" grpId="0"/>
      <p:bldP spid="29" grpId="0"/>
      <p:bldP spid="30" grpId="0"/>
      <p:bldP spid="31" grpId="0"/>
      <p:bldP spid="33" grpId="0"/>
      <p:bldP spid="37" grpId="0"/>
      <p:bldP spid="38" grpId="0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60392" y="162308"/>
            <a:ext cx="4349877" cy="8541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BÍ ẨN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61994"/>
              </p:ext>
            </p:extLst>
          </p:nvPr>
        </p:nvGraphicFramePr>
        <p:xfrm>
          <a:off x="1515486" y="2116836"/>
          <a:ext cx="8305488" cy="3320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2124"/>
                <a:gridCol w="692124"/>
                <a:gridCol w="692124"/>
                <a:gridCol w="692124"/>
                <a:gridCol w="692124"/>
                <a:gridCol w="692124"/>
                <a:gridCol w="692124"/>
                <a:gridCol w="692124"/>
                <a:gridCol w="692124"/>
                <a:gridCol w="692124"/>
                <a:gridCol w="692124"/>
                <a:gridCol w="692124"/>
              </a:tblGrid>
              <a:tr h="553465"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H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Ụ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465"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H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U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Ề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N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465"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baseline="0" dirty="0" smtClean="0">
                          <a:solidFill>
                            <a:srgbClr val="FFFF00"/>
                          </a:solidFill>
                        </a:rPr>
                        <a:t>Á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M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465"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H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I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46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Ạ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N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H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Ó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V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U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Ô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N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G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465"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S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N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G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S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O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N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FFFF00"/>
                          </a:solidFill>
                        </a:rPr>
                        <a:t>G</a:t>
                      </a:r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u 6"/>
          <p:cNvSpPr/>
          <p:nvPr/>
        </p:nvSpPr>
        <p:spPr>
          <a:xfrm>
            <a:off x="560832" y="4864608"/>
            <a:ext cx="609600" cy="548640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u 1"/>
          <p:cNvSpPr/>
          <p:nvPr/>
        </p:nvSpPr>
        <p:spPr>
          <a:xfrm>
            <a:off x="560832" y="2121408"/>
            <a:ext cx="609600" cy="548640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u 2"/>
          <p:cNvSpPr/>
          <p:nvPr/>
        </p:nvSpPr>
        <p:spPr>
          <a:xfrm>
            <a:off x="560832" y="2670048"/>
            <a:ext cx="609600" cy="548640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u 3"/>
          <p:cNvSpPr/>
          <p:nvPr/>
        </p:nvSpPr>
        <p:spPr>
          <a:xfrm>
            <a:off x="560832" y="3218688"/>
            <a:ext cx="609600" cy="548640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u 4"/>
          <p:cNvSpPr/>
          <p:nvPr/>
        </p:nvSpPr>
        <p:spPr>
          <a:xfrm>
            <a:off x="560832" y="3767328"/>
            <a:ext cx="609600" cy="548640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u 5"/>
          <p:cNvSpPr/>
          <p:nvPr/>
        </p:nvSpPr>
        <p:spPr>
          <a:xfrm>
            <a:off x="560832" y="4315968"/>
            <a:ext cx="609600" cy="548640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1"/>
          <p:cNvSpPr/>
          <p:nvPr/>
        </p:nvSpPr>
        <p:spPr>
          <a:xfrm>
            <a:off x="4278413" y="2116836"/>
            <a:ext cx="697255" cy="530356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67200" y="2670048"/>
            <a:ext cx="694944" cy="54864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69582" y="3219450"/>
            <a:ext cx="694944" cy="54864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5484" y="3771623"/>
            <a:ext cx="694944" cy="54864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67200" y="4315968"/>
            <a:ext cx="694944" cy="54864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67200" y="4864608"/>
            <a:ext cx="694944" cy="54864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1"/>
          <p:cNvSpPr/>
          <p:nvPr/>
        </p:nvSpPr>
        <p:spPr>
          <a:xfrm>
            <a:off x="4969572" y="2115312"/>
            <a:ext cx="682752" cy="529589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62144" y="2667000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75668" y="3219380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83096" y="3756951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75668" y="4325110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69572" y="4873750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1"/>
          <p:cNvSpPr/>
          <p:nvPr/>
        </p:nvSpPr>
        <p:spPr>
          <a:xfrm>
            <a:off x="5653515" y="2115312"/>
            <a:ext cx="681561" cy="522736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58420" y="3213115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57088" y="4315968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47268" y="4315968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46118" y="4310921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52919" y="2660635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729728" y="4311820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419908" y="4325110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117900" y="4332831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69697" y="2660635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418576" y="4873750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729728" y="4879846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39164" y="4864608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35076" y="4873750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650992" y="4870704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65120" y="2666958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569697" y="3764179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76162" y="4325110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572256" y="4864608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190846" y="4315968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89504" y="4315968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495902" y="4315968"/>
            <a:ext cx="682752" cy="54864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0" name="NOI DUNG CÂU 1"/>
          <p:cNvSpPr/>
          <p:nvPr/>
        </p:nvSpPr>
        <p:spPr>
          <a:xfrm>
            <a:off x="124718" y="5478135"/>
            <a:ext cx="10131552" cy="2090924"/>
          </a:xfrm>
          <a:prstGeom prst="wedgeRectCallout">
            <a:avLst>
              <a:gd name="adj1" fmla="val -39593"/>
              <a:gd name="adj2" fmla="val -195847"/>
            </a:avLst>
          </a:prstGeom>
          <a:solidFill>
            <a:srgbClr val="FDEFE5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…....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  <a:p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ý:Trong tam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noi dung cau 2"/>
          <p:cNvSpPr/>
          <p:nvPr/>
        </p:nvSpPr>
        <p:spPr>
          <a:xfrm>
            <a:off x="149364" y="5446973"/>
            <a:ext cx="10118361" cy="2074162"/>
          </a:xfrm>
          <a:prstGeom prst="wedgeRectCallout">
            <a:avLst>
              <a:gd name="adj1" fmla="val -40145"/>
              <a:gd name="adj2" fmla="val -1704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oi dung cau 3"/>
          <p:cNvSpPr/>
          <p:nvPr/>
        </p:nvSpPr>
        <p:spPr>
          <a:xfrm>
            <a:off x="179251" y="5450506"/>
            <a:ext cx="10113120" cy="2206756"/>
          </a:xfrm>
          <a:prstGeom prst="wedgeRectCallout">
            <a:avLst>
              <a:gd name="adj1" fmla="val -40113"/>
              <a:gd name="adj2" fmla="val -138588"/>
            </a:avLst>
          </a:prstGeom>
          <a:solidFill>
            <a:srgbClr val="FDE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3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DEF </a:t>
            </a:r>
            <a:r>
              <a:rPr lang="en-US" sz="3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DE=6; EF=10. </a:t>
            </a:r>
            <a:r>
              <a:rPr lang="en-US" sz="3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DF </a:t>
            </a:r>
            <a:r>
              <a:rPr lang="en-US" sz="3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noi dung cau 4"/>
          <p:cNvSpPr/>
          <p:nvPr/>
        </p:nvSpPr>
        <p:spPr>
          <a:xfrm>
            <a:off x="197123" y="5470359"/>
            <a:ext cx="10113120" cy="2206756"/>
          </a:xfrm>
          <a:prstGeom prst="wedgeRoundRectCallout">
            <a:avLst>
              <a:gd name="adj1" fmla="val -40645"/>
              <a:gd name="adj2" fmla="val -112995"/>
              <a:gd name="adj3" fmla="val 16667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‘Tam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noi dung cau 5"/>
          <p:cNvSpPr/>
          <p:nvPr/>
        </p:nvSpPr>
        <p:spPr>
          <a:xfrm>
            <a:off x="179251" y="5456604"/>
            <a:ext cx="10113120" cy="2240363"/>
          </a:xfrm>
          <a:prstGeom prst="wedgeRoundRectCallout">
            <a:avLst>
              <a:gd name="adj1" fmla="val -40056"/>
              <a:gd name="adj2" fmla="val -84631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Pytago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</a:t>
            </a:r>
            <a:r>
              <a:rPr lang="en-US" altLang="en-US" sz="30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Trong</a:t>
            </a:r>
            <a:r>
              <a:rPr lang="en-US" altLang="en-US" sz="30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một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tam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giác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vuông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bình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phương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cạnh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huyền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bằng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tổng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bình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phương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hai</a:t>
            </a:r>
            <a:r>
              <a:rPr lang="en-US" alt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0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…………………….’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noi dung cau 6"/>
          <p:cNvSpPr/>
          <p:nvPr/>
        </p:nvSpPr>
        <p:spPr>
          <a:xfrm>
            <a:off x="64392" y="5528143"/>
            <a:ext cx="10149781" cy="2116438"/>
          </a:xfrm>
          <a:prstGeom prst="wedgeRoundRectCallout">
            <a:avLst>
              <a:gd name="adj1" fmla="val -39911"/>
              <a:gd name="adj2" fmla="val -72921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uat choi"/>
          <p:cNvSpPr/>
          <p:nvPr/>
        </p:nvSpPr>
        <p:spPr>
          <a:xfrm>
            <a:off x="560832" y="844865"/>
            <a:ext cx="2771298" cy="784737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khoi dong"/>
          <p:cNvSpPr/>
          <p:nvPr/>
        </p:nvSpPr>
        <p:spPr>
          <a:xfrm>
            <a:off x="7289767" y="844865"/>
            <a:ext cx="2771298" cy="784737"/>
          </a:xfrm>
          <a:prstGeom prst="ellipse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u khoa"/>
          <p:cNvSpPr/>
          <p:nvPr/>
        </p:nvSpPr>
        <p:spPr>
          <a:xfrm>
            <a:off x="7289767" y="2390503"/>
            <a:ext cx="2611879" cy="1058091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uat chơi"/>
          <p:cNvSpPr/>
          <p:nvPr/>
        </p:nvSpPr>
        <p:spPr>
          <a:xfrm>
            <a:off x="58965" y="5477744"/>
            <a:ext cx="10201821" cy="2232587"/>
          </a:xfrm>
          <a:prstGeom prst="wedgeRoundRectCallout">
            <a:avLst>
              <a:gd name="adj1" fmla="val -29985"/>
              <a:gd name="adj2" fmla="val -214735"/>
              <a:gd name="adj3" fmla="val 16667"/>
            </a:avLst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69314" y="5456604"/>
            <a:ext cx="10242360" cy="2315796"/>
          </a:xfrm>
          <a:prstGeom prst="wedgeRoundRectCallout">
            <a:avLst>
              <a:gd name="adj1" fmla="val 32884"/>
              <a:gd name="adj2" fmla="val -22319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‘Tam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3801" y="6204199"/>
            <a:ext cx="9065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5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335330" y="6303970"/>
            <a:ext cx="809976" cy="559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-19723" y="5432196"/>
            <a:ext cx="10359196" cy="2284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1" presetClass="exit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1" presetClass="exit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21" presetClass="exit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1" dur="1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21" presetClass="exit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1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2" animBg="1"/>
      <p:bldP spid="17" grpId="3" animBg="1"/>
      <p:bldP spid="17" grpId="4" animBg="1"/>
      <p:bldP spid="17" grpId="5" animBg="1"/>
      <p:bldP spid="17" grpId="6" animBg="1"/>
      <p:bldP spid="18" grpId="0" animBg="1"/>
      <p:bldP spid="18" grpId="1" animBg="1"/>
      <p:bldP spid="18" grpId="2" animBg="1"/>
      <p:bldP spid="18" grpId="3" animBg="1"/>
      <p:bldP spid="18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  <p:bldP spid="22" grpId="0" animBg="1"/>
      <p:bldP spid="22" grpId="1" animBg="1"/>
      <p:bldP spid="23" grpId="0" animBg="1"/>
      <p:bldP spid="23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2" animBg="1"/>
      <p:bldP spid="29" grpId="3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2" grpId="0" animBg="1"/>
      <p:bldP spid="2" grpId="1" animBg="1"/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56" grpId="0" animBg="1"/>
      <p:bldP spid="56" grpId="1" animBg="1"/>
      <p:bldP spid="51" grpId="0" animBg="1"/>
      <p:bldP spid="51" grpId="1" animBg="1"/>
      <p:bldP spid="52" grpId="0"/>
      <p:bldP spid="52" grpId="1"/>
      <p:bldP spid="53" grpId="0" animBg="1"/>
      <p:bldP spid="53" grpId="1" animBg="1"/>
      <p:bldP spid="5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2260</TotalTime>
  <Words>673</Words>
  <Application>Microsoft Office PowerPoint</Application>
  <PresentationFormat>Custom</PresentationFormat>
  <Paragraphs>206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.VnTime</vt:lpstr>
      <vt:lpstr>Arial</vt:lpstr>
      <vt:lpstr>Calibri</vt:lpstr>
      <vt:lpstr>Calibri Light</vt:lpstr>
      <vt:lpstr>MS Sans Serif</vt:lpstr>
      <vt:lpstr>Times New Roman</vt:lpstr>
      <vt:lpstr>Office Theme</vt:lpstr>
      <vt:lpstr>PowerPoint Presentation</vt:lpstr>
      <vt:lpstr>Kiểm tra bài cũ:</vt:lpstr>
      <vt:lpstr>TÌNH HUỐNG</vt:lpstr>
      <vt:lpstr>TÌNH HUỐNG</vt:lpstr>
      <vt:lpstr>PowerPoint Presentation</vt:lpstr>
      <vt:lpstr>PowerPoint Presentation</vt:lpstr>
      <vt:lpstr>Ví dụ 2:</vt:lpstr>
      <vt:lpstr>Ô CHỮ BÍ ẨN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cũ:</dc:title>
  <dc:creator>Welcome</dc:creator>
  <cp:lastModifiedBy>ADMIN</cp:lastModifiedBy>
  <cp:revision>189</cp:revision>
  <dcterms:created xsi:type="dcterms:W3CDTF">2018-01-04T09:59:53Z</dcterms:created>
  <dcterms:modified xsi:type="dcterms:W3CDTF">2019-04-03T16:35:15Z</dcterms:modified>
</cp:coreProperties>
</file>